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9"/>
  </p:notesMasterIdLst>
  <p:sldIdLst>
    <p:sldId id="256" r:id="rId2"/>
    <p:sldId id="438" r:id="rId3"/>
    <p:sldId id="258" r:id="rId4"/>
    <p:sldId id="259" r:id="rId5"/>
    <p:sldId id="260" r:id="rId6"/>
    <p:sldId id="270" r:id="rId7"/>
    <p:sldId id="271" r:id="rId8"/>
    <p:sldId id="263" r:id="rId9"/>
    <p:sldId id="264" r:id="rId10"/>
    <p:sldId id="439" r:id="rId11"/>
    <p:sldId id="431" r:id="rId12"/>
    <p:sldId id="274" r:id="rId13"/>
    <p:sldId id="267" r:id="rId14"/>
    <p:sldId id="268" r:id="rId15"/>
    <p:sldId id="269" r:id="rId16"/>
    <p:sldId id="272" r:id="rId17"/>
    <p:sldId id="261" r:id="rId18"/>
    <p:sldId id="447" r:id="rId19"/>
    <p:sldId id="277" r:id="rId20"/>
    <p:sldId id="442" r:id="rId21"/>
    <p:sldId id="276" r:id="rId22"/>
    <p:sldId id="432" r:id="rId23"/>
    <p:sldId id="433" r:id="rId24"/>
    <p:sldId id="289" r:id="rId25"/>
    <p:sldId id="434" r:id="rId26"/>
    <p:sldId id="448" r:id="rId27"/>
    <p:sldId id="278" r:id="rId28"/>
    <p:sldId id="285" r:id="rId29"/>
    <p:sldId id="290" r:id="rId30"/>
    <p:sldId id="449" r:id="rId31"/>
    <p:sldId id="292" r:id="rId32"/>
    <p:sldId id="293" r:id="rId33"/>
    <p:sldId id="480" r:id="rId34"/>
    <p:sldId id="294" r:id="rId35"/>
    <p:sldId id="450" r:id="rId36"/>
    <p:sldId id="308" r:id="rId37"/>
    <p:sldId id="307" r:id="rId38"/>
    <p:sldId id="435" r:id="rId39"/>
    <p:sldId id="295" r:id="rId40"/>
    <p:sldId id="296" r:id="rId41"/>
    <p:sldId id="298" r:id="rId42"/>
    <p:sldId id="299" r:id="rId43"/>
    <p:sldId id="305" r:id="rId44"/>
    <p:sldId id="309" r:id="rId45"/>
    <p:sldId id="443" r:id="rId46"/>
    <p:sldId id="453" r:id="rId47"/>
    <p:sldId id="482" r:id="rId48"/>
    <p:sldId id="451" r:id="rId49"/>
    <p:sldId id="440" r:id="rId50"/>
    <p:sldId id="445" r:id="rId51"/>
    <p:sldId id="310" r:id="rId52"/>
    <p:sldId id="311" r:id="rId53"/>
    <p:sldId id="313" r:id="rId54"/>
    <p:sldId id="455" r:id="rId55"/>
    <p:sldId id="468" r:id="rId56"/>
    <p:sldId id="361" r:id="rId57"/>
    <p:sldId id="360" r:id="rId58"/>
    <p:sldId id="458" r:id="rId59"/>
    <p:sldId id="456" r:id="rId60"/>
    <p:sldId id="465" r:id="rId61"/>
    <p:sldId id="464" r:id="rId62"/>
    <p:sldId id="339" r:id="rId63"/>
    <p:sldId id="327" r:id="rId64"/>
    <p:sldId id="349" r:id="rId65"/>
    <p:sldId id="329" r:id="rId66"/>
    <p:sldId id="345" r:id="rId67"/>
    <p:sldId id="470" r:id="rId68"/>
    <p:sldId id="355" r:id="rId69"/>
    <p:sldId id="359" r:id="rId70"/>
    <p:sldId id="436" r:id="rId71"/>
    <p:sldId id="481" r:id="rId72"/>
    <p:sldId id="461" r:id="rId73"/>
    <p:sldId id="476" r:id="rId74"/>
    <p:sldId id="330" r:id="rId75"/>
    <p:sldId id="340" r:id="rId76"/>
    <p:sldId id="352" r:id="rId77"/>
    <p:sldId id="353" r:id="rId78"/>
    <p:sldId id="341" r:id="rId79"/>
    <p:sldId id="342" r:id="rId80"/>
    <p:sldId id="473" r:id="rId81"/>
    <p:sldId id="344" r:id="rId82"/>
    <p:sldId id="363" r:id="rId83"/>
    <p:sldId id="370" r:id="rId84"/>
    <p:sldId id="459" r:id="rId85"/>
    <p:sldId id="471" r:id="rId86"/>
    <p:sldId id="377" r:id="rId87"/>
    <p:sldId id="441" r:id="rId88"/>
    <p:sldId id="430" r:id="rId89"/>
    <p:sldId id="429" r:id="rId90"/>
    <p:sldId id="428" r:id="rId91"/>
    <p:sldId id="444" r:id="rId92"/>
    <p:sldId id="477" r:id="rId93"/>
    <p:sldId id="425" r:id="rId94"/>
    <p:sldId id="469" r:id="rId95"/>
    <p:sldId id="462" r:id="rId96"/>
    <p:sldId id="422" r:id="rId97"/>
    <p:sldId id="452" r:id="rId98"/>
    <p:sldId id="475" r:id="rId99"/>
    <p:sldId id="420" r:id="rId100"/>
    <p:sldId id="466" r:id="rId101"/>
    <p:sldId id="446" r:id="rId102"/>
    <p:sldId id="387" r:id="rId103"/>
    <p:sldId id="463" r:id="rId104"/>
    <p:sldId id="385" r:id="rId105"/>
    <p:sldId id="391" r:id="rId106"/>
    <p:sldId id="395" r:id="rId107"/>
    <p:sldId id="416" r:id="rId108"/>
    <p:sldId id="415" r:id="rId109"/>
    <p:sldId id="467" r:id="rId110"/>
    <p:sldId id="454" r:id="rId111"/>
    <p:sldId id="460" r:id="rId112"/>
    <p:sldId id="400" r:id="rId113"/>
    <p:sldId id="402" r:id="rId114"/>
    <p:sldId id="403" r:id="rId115"/>
    <p:sldId id="457" r:id="rId116"/>
    <p:sldId id="479" r:id="rId117"/>
    <p:sldId id="437" r:id="rId118"/>
    <p:sldId id="412" r:id="rId119"/>
    <p:sldId id="478" r:id="rId120"/>
    <p:sldId id="418" r:id="rId121"/>
    <p:sldId id="417" r:id="rId122"/>
    <p:sldId id="414" r:id="rId123"/>
    <p:sldId id="413" r:id="rId124"/>
    <p:sldId id="411" r:id="rId125"/>
    <p:sldId id="474" r:id="rId126"/>
    <p:sldId id="472" r:id="rId127"/>
    <p:sldId id="409" r:id="rId1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58BF8-5C5E-41CA-949E-95C42ABBAB6F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4F278-A5EB-469A-B4C9-66B5E55B67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100</a:t>
            </a:fld>
            <a:endParaRPr lang="pl-PL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101</a:t>
            </a:fld>
            <a:endParaRPr lang="pl-PL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102</a:t>
            </a:fld>
            <a:endParaRPr lang="pl-PL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103</a:t>
            </a:fld>
            <a:endParaRPr lang="pl-PL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104</a:t>
            </a:fld>
            <a:endParaRPr lang="pl-PL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105</a:t>
            </a:fld>
            <a:endParaRPr lang="pl-PL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106</a:t>
            </a:fld>
            <a:endParaRPr lang="pl-PL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107</a:t>
            </a:fld>
            <a:endParaRPr lang="pl-PL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108</a:t>
            </a:fld>
            <a:endParaRPr lang="pl-PL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109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110</a:t>
            </a:fld>
            <a:endParaRPr lang="pl-PL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111</a:t>
            </a:fld>
            <a:endParaRPr lang="pl-PL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112</a:t>
            </a:fld>
            <a:endParaRPr lang="pl-PL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113</a:t>
            </a:fld>
            <a:endParaRPr lang="pl-PL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114</a:t>
            </a:fld>
            <a:endParaRPr lang="pl-PL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115</a:t>
            </a:fld>
            <a:endParaRPr lang="pl-PL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116</a:t>
            </a:fld>
            <a:endParaRPr lang="pl-PL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117</a:t>
            </a:fld>
            <a:endParaRPr lang="pl-PL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118</a:t>
            </a:fld>
            <a:endParaRPr lang="pl-PL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119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120</a:t>
            </a:fld>
            <a:endParaRPr lang="pl-PL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121</a:t>
            </a:fld>
            <a:endParaRPr lang="pl-PL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122</a:t>
            </a:fld>
            <a:endParaRPr lang="pl-PL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123</a:t>
            </a:fld>
            <a:endParaRPr lang="pl-PL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124</a:t>
            </a:fld>
            <a:endParaRPr lang="pl-PL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125</a:t>
            </a:fld>
            <a:endParaRPr lang="pl-PL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126</a:t>
            </a:fld>
            <a:endParaRPr lang="pl-PL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127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51</a:t>
            </a:fld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55</a:t>
            </a:fld>
            <a:endParaRPr lang="pl-P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56</a:t>
            </a:fld>
            <a:endParaRPr lang="pl-P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57</a:t>
            </a:fld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58</a:t>
            </a:fld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59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60</a:t>
            </a:fld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61</a:t>
            </a:fld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62</a:t>
            </a:fld>
            <a:endParaRPr lang="pl-P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63</a:t>
            </a:fld>
            <a:endParaRPr lang="pl-P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64</a:t>
            </a:fld>
            <a:endParaRPr lang="pl-P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65</a:t>
            </a:fld>
            <a:endParaRPr lang="pl-PL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66</a:t>
            </a:fld>
            <a:endParaRPr lang="pl-PL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67</a:t>
            </a:fld>
            <a:endParaRPr lang="pl-PL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68</a:t>
            </a:fld>
            <a:endParaRPr lang="pl-PL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69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70</a:t>
            </a:fld>
            <a:endParaRPr lang="pl-PL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71</a:t>
            </a:fld>
            <a:endParaRPr lang="pl-PL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72</a:t>
            </a:fld>
            <a:endParaRPr lang="pl-PL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73</a:t>
            </a:fld>
            <a:endParaRPr lang="pl-PL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74</a:t>
            </a:fld>
            <a:endParaRPr lang="pl-PL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75</a:t>
            </a:fld>
            <a:endParaRPr lang="pl-PL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76</a:t>
            </a:fld>
            <a:endParaRPr lang="pl-PL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77</a:t>
            </a:fld>
            <a:endParaRPr lang="pl-PL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78</a:t>
            </a:fld>
            <a:endParaRPr lang="pl-PL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79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80</a:t>
            </a:fld>
            <a:endParaRPr lang="pl-PL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81</a:t>
            </a:fld>
            <a:endParaRPr lang="pl-PL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82</a:t>
            </a:fld>
            <a:endParaRPr lang="pl-PL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83</a:t>
            </a:fld>
            <a:endParaRPr lang="pl-PL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84</a:t>
            </a:fld>
            <a:endParaRPr lang="pl-PL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85</a:t>
            </a:fld>
            <a:endParaRPr lang="pl-PL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86</a:t>
            </a:fld>
            <a:endParaRPr lang="pl-PL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87</a:t>
            </a:fld>
            <a:endParaRPr lang="pl-PL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88</a:t>
            </a:fld>
            <a:endParaRPr lang="pl-PL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89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90</a:t>
            </a:fld>
            <a:endParaRPr lang="pl-PL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91</a:t>
            </a:fld>
            <a:endParaRPr lang="pl-PL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92</a:t>
            </a:fld>
            <a:endParaRPr lang="pl-PL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93</a:t>
            </a:fld>
            <a:endParaRPr lang="pl-PL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94</a:t>
            </a:fld>
            <a:endParaRPr lang="pl-PL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95</a:t>
            </a:fld>
            <a:endParaRPr lang="pl-PL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96</a:t>
            </a:fld>
            <a:endParaRPr lang="pl-PL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97</a:t>
            </a:fld>
            <a:endParaRPr lang="pl-PL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98</a:t>
            </a:fld>
            <a:endParaRPr lang="pl-PL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F278-A5EB-469A-B4C9-66B5E55B67B4}" type="slidenum">
              <a:rPr lang="pl-PL" smtClean="0"/>
              <a:pPr/>
              <a:t>99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2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44037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Uczniowie</a:t>
            </a:r>
            <a:b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 Zespołu 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Szkół</a:t>
            </a:r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 Rolniczych </a:t>
            </a:r>
            <a:b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im. st. Staszica </a:t>
            </a:r>
            <a:b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W Borkowicach </a:t>
            </a:r>
            <a:b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Uczestnicy Mistrzostw Świata, Europy</a:t>
            </a:r>
            <a:b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Medaliści Mistrzostw Polski </a:t>
            </a:r>
            <a:b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w zapasach styl wolny.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00B0F0"/>
                </a:solidFill>
                <a:latin typeface="Arial Black" pitchFamily="34" charset="0"/>
              </a:rPr>
              <a:t>PARDEJ  ERNEST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Poznań 2005r.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Brzeżnica 2006r.ski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026" name="Picture 2" descr="C:\Documents and Settings\Ewelina\Pulpit\NOWO DODANE\PARDE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GŁOGOWSKI KAROL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Picture 2" descr="C:\Documents and Settings\Ewelina\Pulpit\MĘŻCZYŻNI\GŁOGOWSKI KAR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57808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01281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PIZON SEBASTIAN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endParaRPr lang="pl-PL" dirty="0"/>
          </a:p>
        </p:txBody>
      </p:sp>
      <p:pic>
        <p:nvPicPr>
          <p:cNvPr id="3074" name="Picture 2" descr="C:\Documents and Settings\Ewelina\Pulpit\MĘŻCZYŻNI\PIZON SEBAST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98174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VICE-MISTRZ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 POLSKI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SZKÓŁ ROLNICZYCH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Arial Black" pitchFamily="34" charset="0"/>
              </a:rPr>
              <a:t>DOBRODZIEJ JERZY</a:t>
            </a:r>
            <a:endParaRPr lang="pl-PL" sz="40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Centralne Igrzyska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Bydgoszcz 1977r.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Koszalin 1978r. </a:t>
            </a: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1026" name="Picture 2" descr="G:\MĘŻCZYŻNI\DOBRODZIEJ JERZ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197875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BRODECKI MAREK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900618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MEDALISTA 62kg.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Centralne Igrzyska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Bydgoszcz 1977r.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Koszalin 1978r.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572132" y="1428736"/>
            <a:ext cx="3114668" cy="4697427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MISZKOWSKI JANUSZ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90kg.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1983r.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90kg.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1986r.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86314" y="1000108"/>
            <a:ext cx="3900486" cy="5126055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GŁUCH ZBIGNIEW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endParaRPr lang="pl-PL" dirty="0"/>
          </a:p>
        </p:txBody>
      </p:sp>
      <p:pic>
        <p:nvPicPr>
          <p:cNvPr id="2050" name="Picture 2" descr="C:\Documents and Settings\Ewelina\Pulpit\MĘŻCZYŻNI\GŁUCH ZBIGN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47472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MIROSŁAW PISKORZ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1983r. </a:t>
            </a:r>
          </a:p>
          <a:p>
            <a:endParaRPr lang="pl-PL" dirty="0"/>
          </a:p>
        </p:txBody>
      </p:sp>
      <p:pic>
        <p:nvPicPr>
          <p:cNvPr id="14338" name="Picture 2" descr="C:\Documents and Settings\Ewelina\Pulpit\MĘŻCZYŻNI\PISKORZ MIROSŁA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29184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BABIŚ ANDRZEJ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97192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Łask 1984r.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0" y="1285860"/>
            <a:ext cx="4114800" cy="4840303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KUCHARCZYK MARIUSZ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972056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7106" name="Picture 2" descr="C:\Documents and Settings\Ewelina\Pulpit\MĘŻCZYŻNI\KUCHARCZYK M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71612"/>
            <a:ext cx="329184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BRĄZOWI MEDALIŚCI </a:t>
            </a:r>
            <a:b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MŁODZIEŻOWYCH</a:t>
            </a:r>
            <a:b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MISTRZOSTW POLSKI</a:t>
            </a:r>
            <a:endParaRPr lang="pl-PL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ADAMCZYK WALDEMAR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endParaRPr lang="pl-PL" dirty="0"/>
          </a:p>
        </p:txBody>
      </p:sp>
      <p:pic>
        <p:nvPicPr>
          <p:cNvPr id="35842" name="Picture 2" descr="C:\Documents and Settings\Ewelina\Pulpit\NOWO DODANE\ADAMCZYK WALDEM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74072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BALCERAK PIOTR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39938" name="Picture 2" descr="C:\Documents and Settings\Ewelina\Pulpit\NOWO DODANE\BALCERAK PIO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MALCZAK MICHAŁ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000628" y="1285860"/>
            <a:ext cx="3686172" cy="4840303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PLASKOTA HUBERT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186238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Stargard Szczeciński 1998r.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10242" name="Picture 2" descr="C:\Documents and Settings\Ewelina\Pulpit\MĘŻCZYŻNI\PLASKOTA HUBE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SOBCZAK KRZYSZTOF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>
            <a:normAutofit fontScale="92500" lnSpcReduction="10000"/>
          </a:bodyPr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Stargard Szczeciński 1998r.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90kg.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- Wrocław 1997r.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9218" name="Picture 2" descr="C:\Documents and Settings\Ewelina\Pulpit\NOWO DODANE\SOBCZAK KRZYSZTO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32004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TARKA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b="1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Ogólnopolskie Igrzyska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Spała 1999r.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Stargard Szczeciński 1998r. </a:t>
            </a: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Picture 2" descr="C:\Documents and Settings\Ewelina\Pulpit\MĘŻCZYŻNI\TARKA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51693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395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WASILEWSKI MAREK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28674" name="Picture 2" descr="C:\Documents and Settings\Ewelina\Pulpit\MĘŻCZYŻNI\WASILEWSKI MARE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59571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BRĄZOWI MEDALISCI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POLSKI SZKÓŁ ROLNICZYCH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JUSZYŃSKI LESZEK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114800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90kg.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Młodzieży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Piła 1993r. </a:t>
            </a:r>
          </a:p>
          <a:p>
            <a:endParaRPr lang="pl-PL" dirty="0"/>
          </a:p>
        </p:txBody>
      </p:sp>
      <p:pic>
        <p:nvPicPr>
          <p:cNvPr id="6146" name="Picture 2" descr="C:\Documents and Settings\Ewelina\Pulpit\MĘŻCZYŻNI\JUSZYŃSKI LESZE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7768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PALINCEUSZ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Ogólnopolskie Igrzyska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Spała 1999r. </a:t>
            </a: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8130" name="Picture 2" descr="C:\Documents and Settings\Ewelina\Pulpit\MĘŻCZYŻNI\PALINCEUSZ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47472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94137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LIPIŃSKI ŁUKASZ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Brzeżnica 2006r.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Poznań 2007r.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LIPIŃSKI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3048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ZIOMEK RYSZARD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97192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Centralne Igrzyska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Bydgoszcz 1977r.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86314" y="1357298"/>
            <a:ext cx="3900486" cy="4768865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SADOWNIK MAREK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Koszalin 1978r. </a:t>
            </a:r>
          </a:p>
          <a:p>
            <a:endParaRPr lang="pl-PL" dirty="0"/>
          </a:p>
        </p:txBody>
      </p:sp>
      <p:pic>
        <p:nvPicPr>
          <p:cNvPr id="1026" name="Picture 2" descr="C:\Documents and Settings\Ewelina\Pulpit\NOWO DODANE\SADOWNIK MARE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29184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CICHORZ JÓZEF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829048" cy="4602163"/>
          </a:xfrm>
        </p:spPr>
        <p:txBody>
          <a:bodyPr/>
          <a:lstStyle/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1986r.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357686" y="1500174"/>
            <a:ext cx="4329114" cy="4625989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BAŁTOWSKI GRZEGORZ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endParaRPr lang="pl-PL" dirty="0"/>
          </a:p>
        </p:txBody>
      </p:sp>
      <p:pic>
        <p:nvPicPr>
          <p:cNvPr id="4098" name="Picture 2" descr="C:\Documents and Settings\Ewelina\Pulpit\MĘŻCZYŻNI\BAŁTOWSKI GRZEGOR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ŚWIERCZYŃSKI ŁUKASZ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endParaRPr lang="pl-PL" dirty="0"/>
          </a:p>
        </p:txBody>
      </p:sp>
      <p:pic>
        <p:nvPicPr>
          <p:cNvPr id="3074" name="Picture 2" descr="C:\Documents and Settings\Ewelina\Pulpit\MĘŻCZYŻNI\ŚWIERCZYŃSKI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MŁODAWSKI SEBASTIAN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Ogólnopolskie Igrzyska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Spała 1999r.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Picture 2" descr="C:\Documents and Settings\Ewelina\Pulpit\MĘŻCZYŻNI\MŁODAWSKI SEBAST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4584" y="1643050"/>
            <a:ext cx="37794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LIPIŃSKI ŁUKASZ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Picture 2" descr="C:\Documents and Settings\Ewelina\Pulpit\MĘŻCZYŻNI\LIPIŃSKI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048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DZIENIAK ŁUKASZ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endParaRPr lang="pl-PL" dirty="0"/>
          </a:p>
        </p:txBody>
      </p:sp>
      <p:pic>
        <p:nvPicPr>
          <p:cNvPr id="5122" name="Picture 2" descr="C:\Documents and Settings\Ewelina\Pulpit\MĘŻCZYŻNI\DZIENIAK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488"/>
            <a:ext cx="283028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SMAGOWSKI DARIUSZ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125kg.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Koszalin 1997r.</a:t>
            </a:r>
          </a:p>
          <a:p>
            <a:endParaRPr lang="pl-PL" dirty="0"/>
          </a:p>
        </p:txBody>
      </p:sp>
      <p:pic>
        <p:nvPicPr>
          <p:cNvPr id="7170" name="Picture 2" descr="C:\Documents and Settings\Ewelina\Pulpit\NOWO DODANE\SMAGOWSKI D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MACIEJCZAK MICHAŁ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Brzeg Dolny 2003r.</a:t>
            </a:r>
          </a:p>
          <a:p>
            <a:endParaRPr lang="pl-PL" dirty="0"/>
          </a:p>
        </p:txBody>
      </p:sp>
      <p:pic>
        <p:nvPicPr>
          <p:cNvPr id="8194" name="Picture 2" descr="C:\Documents and Settings\Ewelina\Pulpit\NOWO DODANE\MACIEJCZAK MICH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94137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MACIEJA KAMIL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96kg.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Poznań 2005r.</a:t>
            </a:r>
          </a:p>
          <a:p>
            <a:endParaRPr lang="pl-PL" dirty="0"/>
          </a:p>
        </p:txBody>
      </p:sp>
      <p:pic>
        <p:nvPicPr>
          <p:cNvPr id="9218" name="Picture 2" descr="C:\Documents and Settings\Ewelina\Pulpit\MĘŻCZYŻNI\MACIEJA KAM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2657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01281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SICIARZ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Brzeżnica 2006r.</a:t>
            </a:r>
          </a:p>
          <a:p>
            <a:endParaRPr lang="pl-PL" dirty="0"/>
          </a:p>
        </p:txBody>
      </p:sp>
      <p:pic>
        <p:nvPicPr>
          <p:cNvPr id="50178" name="Picture 2" descr="C:\Documents and Settings\Ewelina\Pulpit\NOWO DODANE\SICIARZ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MISTRZ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 POLSKI JUNIORÓW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SMAGOWSKI DARIUSZ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Włodawa 1996r.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1997r.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Ewelina\Pulpit\NOWO DODANE\SMAGOWSKI D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VICE – MISTRZ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 POLSKI JUNIORÓW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Arial Black" pitchFamily="34" charset="0"/>
              </a:rPr>
              <a:t>MEDALIŚCI MISTRZOSTW POLSKI SENIORÓW</a:t>
            </a: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Arial Black" pitchFamily="34" charset="0"/>
              </a:rPr>
              <a:t>WOLSKI ZBIGNIEW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043362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Zgierz 1989r.</a:t>
            </a:r>
          </a:p>
          <a:p>
            <a:endParaRPr lang="pl-PL" dirty="0"/>
          </a:p>
        </p:txBody>
      </p:sp>
      <p:pic>
        <p:nvPicPr>
          <p:cNvPr id="2050" name="Picture 2" descr="C:\Documents and Settings\Ewelina\Pulpit\MĘŻCZYŻNI\WOLSKI ZBIGN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74072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MALCZAK KONRAD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Włodawa 1996r.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BRĄZOWY MEDAL 100kg.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Mielno 1995r.</a:t>
            </a: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IVm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1994r.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endParaRPr lang="pl-PL" dirty="0"/>
          </a:p>
        </p:txBody>
      </p:sp>
      <p:pic>
        <p:nvPicPr>
          <p:cNvPr id="49154" name="Picture 2" descr="C:\Documents and Settings\Ewelina\Pulpit\NOWO DODANE\MALCZAK KONR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PALINCEUSZ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Warszawa 1999r.</a:t>
            </a:r>
          </a:p>
          <a:p>
            <a:endParaRPr lang="pl-PL" dirty="0"/>
          </a:p>
        </p:txBody>
      </p:sp>
      <p:pic>
        <p:nvPicPr>
          <p:cNvPr id="48130" name="Picture 2" descr="C:\Documents and Settings\Ewelina\Pulpit\MĘŻCZYŻNI\PALINCEUSZ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47472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TARKA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Brzeg Dolny 2001r.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TARKA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51693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LIPIŃSKI ŁUKASZ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Białogard 2002r.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LIPIŃSKI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048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BRĄZOWY MEDALISTA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MISTRZOSTW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POLSKI JUNIORÓW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GARCZYŃSKI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Krapkowice 1991r.</a:t>
            </a:r>
          </a:p>
          <a:p>
            <a:endParaRPr lang="pl-PL" dirty="0"/>
          </a:p>
        </p:txBody>
      </p:sp>
      <p:pic>
        <p:nvPicPr>
          <p:cNvPr id="4098" name="Picture 2" descr="C:\Documents and Settings\Ewelina\Pulpit\MĘŻCZYŻNI\GGARCZYŃSKI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8893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ADAMCZYK WALDEMAR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Milicz 1994r.</a:t>
            </a:r>
          </a:p>
          <a:p>
            <a:endParaRPr lang="pl-PL" dirty="0"/>
          </a:p>
        </p:txBody>
      </p:sp>
      <p:pic>
        <p:nvPicPr>
          <p:cNvPr id="35842" name="Picture 2" descr="C:\Documents and Settings\Ewelina\Pulpit\NOWO DODANE\ADAMCZYK WALDEM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74072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POPECKI PIOTR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97kg.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Brzeg Dolny 2001r.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97kg.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Białogard 2002r.</a:t>
            </a:r>
          </a:p>
          <a:p>
            <a:endParaRPr lang="pl-PL" dirty="0"/>
          </a:p>
        </p:txBody>
      </p:sp>
      <p:pic>
        <p:nvPicPr>
          <p:cNvPr id="36866" name="Picture 2" descr="C:\Documents and Settings\Ewelina\Pulpit\MĘŻCZYŻNI\POPECKI PIO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37929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MISTRZ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OGÓLNOPOLSKIEJ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OLIMPIADY MŁODZIEŻY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00B0F0"/>
                </a:solidFill>
                <a:latin typeface="Arial Black" pitchFamily="34" charset="0"/>
              </a:rPr>
              <a:t>PARDEJ  ERNEST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900486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Seniorów Krapkowice 2003r. </a:t>
            </a:r>
          </a:p>
          <a:p>
            <a:endParaRPr lang="pl-PL" dirty="0"/>
          </a:p>
        </p:txBody>
      </p:sp>
      <p:pic>
        <p:nvPicPr>
          <p:cNvPr id="1026" name="Picture 2" descr="C:\Documents and Settings\Ewelina\Pulpit\NOWO DODANE\PARDE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01281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SICIARZ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97205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Kostrzyn 2005r.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Giżycko 2006r </a:t>
            </a:r>
          </a:p>
          <a:p>
            <a:endParaRPr lang="pl-PL" dirty="0"/>
          </a:p>
        </p:txBody>
      </p:sp>
      <p:pic>
        <p:nvPicPr>
          <p:cNvPr id="50178" name="Picture 2" descr="C:\Documents and Settings\Ewelina\Pulpit\NOWO DODANE\SICIARZ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MISZKOWSKI PATRYK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8914" name="Picture 2" descr="C:\Documents and Settings\Ewelina\Pulpit\NOWO DODANE\MISZKOWSKI PATRY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57808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VICE - MISTRZ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OGÓLNOPOLSKIEJ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OLIMPIADY MŁODZIEŻY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Arial Black" pitchFamily="34" charset="0"/>
              </a:rPr>
              <a:t>DOBRODZIEJ JERZY</a:t>
            </a:r>
            <a:endParaRPr lang="pl-PL" sz="40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829180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IIm. 48kg.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Spartakiada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Rzeszów 1978r. </a:t>
            </a:r>
          </a:p>
          <a:p>
            <a:endParaRPr lang="pl-PL" dirty="0"/>
          </a:p>
        </p:txBody>
      </p:sp>
      <p:pic>
        <p:nvPicPr>
          <p:cNvPr id="1026" name="Picture 2" descr="G:\MĘŻCZYŻNI\DOBRODZIEJ JERZ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197875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BALCERAK PIOTR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1995r. </a:t>
            </a:r>
          </a:p>
          <a:p>
            <a:endParaRPr lang="pl-PL" dirty="0"/>
          </a:p>
        </p:txBody>
      </p:sp>
      <p:pic>
        <p:nvPicPr>
          <p:cNvPr id="39938" name="Picture 2" descr="C:\Documents and Settings\Ewelina\Pulpit\NOWO DODANE\BALCERAK PIO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MACIEJCZAK MICHAŁ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Środa Wielkopolska 1998r.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Kadetów.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Rzeszów 1997r.</a:t>
            </a:r>
          </a:p>
          <a:p>
            <a:endParaRPr lang="pl-PL" dirty="0"/>
          </a:p>
        </p:txBody>
      </p:sp>
      <p:pic>
        <p:nvPicPr>
          <p:cNvPr id="8194" name="Picture 2" descr="C:\Documents and Settings\Ewelina\Pulpit\NOWO DODANE\MACIEJCZAK MICH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01281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SICIARZ KONRAD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SREBRNY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071678"/>
            <a:ext cx="5111750" cy="4054485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TOMCZYK PAWEŁ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Nowiny 2009r.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143504" y="1643050"/>
            <a:ext cx="3543296" cy="4483113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BRĄZOWY MEDALISTA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OGÓLNOPOLSKIEJ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 OLIMPIADY MŁODZIEŻY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SMAGOWSKI DARIUSZ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Wola 1996r.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NOWO DODANE\SMAGOWSKI D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Arial Black" pitchFamily="34" charset="0"/>
              </a:rPr>
              <a:t>DOBRODZIEJ JERZY</a:t>
            </a:r>
            <a:endParaRPr lang="pl-PL" sz="40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900486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IVm. 48kg.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Seniorów Rzeszów 1978r. </a:t>
            </a:r>
          </a:p>
          <a:p>
            <a:endParaRPr lang="pl-PL" dirty="0"/>
          </a:p>
        </p:txBody>
      </p:sp>
      <p:pic>
        <p:nvPicPr>
          <p:cNvPr id="1026" name="Picture 2" descr="G:\MĘŻCZYŻNI\DOBRODZIEJ JERZ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197875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PAWLIKOWSKI RAFAŁ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Wola 1996r.</a:t>
            </a:r>
          </a:p>
          <a:p>
            <a:endParaRPr lang="pl-PL" dirty="0"/>
          </a:p>
        </p:txBody>
      </p:sp>
      <p:pic>
        <p:nvPicPr>
          <p:cNvPr id="40962" name="Picture 2" descr="C:\Documents and Settings\Ewelina\Pulpit\MĘŻCZYŻNI\PAWLIKOWSKI RAF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5339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TARKA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Łęczna 1999r.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TARKA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51693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STĘPIEŃ ŁUKASZ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Opole 2001r. </a:t>
            </a:r>
          </a:p>
          <a:p>
            <a:endParaRPr lang="pl-PL" dirty="0"/>
          </a:p>
        </p:txBody>
      </p:sp>
      <p:pic>
        <p:nvPicPr>
          <p:cNvPr id="41986" name="Picture 2" descr="C:\Documents and Settings\Ewelina\Pulpit\MĘŻCZYŻNI\STĘPIEŃ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656301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KOWALIK HUBERT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r>
              <a:rPr lang="pl-PL" b="1" dirty="0" smtClean="0"/>
              <a:t> </a:t>
            </a:r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STYL KLASYCZNY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Nowiny 2009r.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929190" y="1785926"/>
            <a:ext cx="3757610" cy="4340237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MISTRZ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POLSKI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ZRZESZENIA 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L.Z.S.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Arial Black" pitchFamily="34" charset="0"/>
              </a:rPr>
              <a:t>WOLSKI ZBIGNIEW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Międzyrzecz 1989r.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Świdwin 1988r. </a:t>
            </a:r>
          </a:p>
          <a:p>
            <a:endParaRPr lang="pl-PL" dirty="0"/>
          </a:p>
        </p:txBody>
      </p:sp>
      <p:pic>
        <p:nvPicPr>
          <p:cNvPr id="2050" name="Picture 2" descr="C:\Documents and Settings\Ewelina\Pulpit\MĘŻCZYŻNI\WOLSKI ZBIGN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74072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ADAMCZYK WALDEMAR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Szczuczyn 1993r.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Borkowice 1994r.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Kadetów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35842" name="Picture 2" descr="C:\Documents and Settings\Ewelina\Pulpit\NOWO DODANE\ADAMCZYK WALDEM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74072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WÓJCIK MARIUSZ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Karolewo 1997r.</a:t>
            </a:r>
          </a:p>
          <a:p>
            <a:endParaRPr lang="pl-PL" dirty="0"/>
          </a:p>
        </p:txBody>
      </p:sp>
      <p:pic>
        <p:nvPicPr>
          <p:cNvPr id="1026" name="Picture 2" descr="C:\Documents and Settings\Ewelina\Pulpit\NOWO DODANE\WÓJCIK M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MACIEJCZAK MICHAŁ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829180" cy="4602163"/>
          </a:xfrm>
        </p:spPr>
        <p:txBody>
          <a:bodyPr>
            <a:normAutofit fontScale="92500" lnSpcReduction="10000"/>
          </a:bodyPr>
          <a:lstStyle/>
          <a:p>
            <a:pPr algn="ctr"/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Kadetów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Borkowice 1997r.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 Zrzeszenia L.Z.S. Kadetów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Krotoszyn 1999r.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Kadetów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Włodawa 1998r.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8194" name="Picture 2" descr="C:\Documents and Settings\Ewelina\Pulpit\NOWO DODANE\MACIEJCZAK MICH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43050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00B0F0"/>
                </a:solidFill>
                <a:latin typeface="Arial Black" pitchFamily="34" charset="0"/>
              </a:rPr>
              <a:t>PARDEJ  ERNEST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 lnSpcReduction="10000"/>
          </a:bodyPr>
          <a:lstStyle/>
          <a:p>
            <a:pPr algn="ctr"/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Kraśnik 2002r.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Włodawa 2000r. 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026" name="Picture 2" descr="C:\Documents and Settings\Ewelina\Pulpit\NOWO DODANE\PARDE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Arial Black" pitchFamily="34" charset="0"/>
              </a:rPr>
              <a:t>WOLSKI ZBIGNIEW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043362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IVm. 52kg.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Warszawa 1989r.</a:t>
            </a:r>
          </a:p>
          <a:p>
            <a:endParaRPr lang="pl-PL" dirty="0"/>
          </a:p>
        </p:txBody>
      </p:sp>
      <p:pic>
        <p:nvPicPr>
          <p:cNvPr id="2050" name="Picture 2" descr="C:\Documents and Settings\Ewelina\Pulpit\MĘŻCZYŻNI\WOLSKI ZBIGN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74072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01281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PIZON SEBASTIAN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Włodawa 2000r.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endParaRPr lang="pl-PL" dirty="0"/>
          </a:p>
        </p:txBody>
      </p:sp>
      <p:pic>
        <p:nvPicPr>
          <p:cNvPr id="3074" name="Picture 2" descr="C:\Documents and Settings\Ewelina\Pulpit\MĘŻCZYŻNI\PIZON SEBAST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98174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MISZKOWSKI JANUSZ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pPr algn="ctr"/>
            <a:endParaRPr lang="pl-PL" b="1" dirty="0" smtClean="0"/>
          </a:p>
          <a:p>
            <a:pPr algn="ctr"/>
            <a:r>
              <a:rPr lang="pl-PL" dirty="0" smtClean="0"/>
              <a:t>.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90kg.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Kraśnik 1986r.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143504" y="1857364"/>
            <a:ext cx="3543296" cy="4268799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KRASKA GRZEGORZ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Kraśnik 1986r.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072066" y="1785926"/>
            <a:ext cx="3614734" cy="4340237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PLASKOTA PAWEŁ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Juniorów Młodszych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Namysłów 1987r. </a:t>
            </a:r>
          </a:p>
          <a:p>
            <a:endParaRPr lang="pl-PL" dirty="0"/>
          </a:p>
        </p:txBody>
      </p:sp>
      <p:pic>
        <p:nvPicPr>
          <p:cNvPr id="44034" name="Picture 2" descr="C:\Documents and Settings\Ewelina\Pulpit\MĘŻCZYŻNI\PLASKOTA PAWE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048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GARCZYŃSKI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82kg.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Krotoszyn 1991r.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Juniorów Młodszych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1989r.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Juniorów Młodszych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1989r.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4098" name="Picture 2" descr="C:\Documents and Settings\Ewelina\Pulpit\MĘŻCZYŻNI\GGARCZYŃSKI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8893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MALCZAK KONRAD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88kg.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1994r.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Kadetów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Milicz 1992r.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Szczuczyn 1993r. 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endParaRPr lang="pl-PL" dirty="0"/>
          </a:p>
        </p:txBody>
      </p:sp>
      <p:pic>
        <p:nvPicPr>
          <p:cNvPr id="49154" name="Picture 2" descr="C:\Documents and Settings\Ewelina\Pulpit\NOWO DODANE\MALCZAK KONR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LIZANOWICZ PIOTR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100kg.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Szczuczyn 1993r.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100kg.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Juniorów Młodszych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1991r. </a:t>
            </a:r>
            <a:endParaRPr lang="pl-P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C:\Documents and Settings\Ewelina\Pulpit\MĘŻCZYŻNI\LIZANOWICZ PO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KUCHARCZYK MARIUSZ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972056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1994r.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Szczuczyn 1993r. </a:t>
            </a:r>
          </a:p>
          <a:p>
            <a:endParaRPr lang="pl-PL" dirty="0"/>
          </a:p>
        </p:txBody>
      </p:sp>
      <p:pic>
        <p:nvPicPr>
          <p:cNvPr id="47106" name="Picture 2" descr="C:\Documents and Settings\Ewelina\Pulpit\MĘŻCZYŻNI\KUCHARCZYK M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71612"/>
            <a:ext cx="329184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SMAGOWSKI DARIUSZ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1994r.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Ewelina\Pulpit\NOWO DODANE\SMAGOWSKI D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TARKA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Kadetów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Krotoszyn 1999r.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Picture 2" descr="C:\Documents and Settings\Ewelina\Pulpit\MĘŻCZYŻNI\TARKA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51693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MŁODZIEŻOWY</a:t>
            </a:r>
            <a:b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 MISTRZ POLSKI </a:t>
            </a:r>
            <a:endParaRPr lang="pl-PL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POPECKI PIOTR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/>
          <a:lstStyle/>
          <a:p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97kg.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97kg.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Kraśnik 2002r.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36866" name="Picture 2" descr="C:\Documents and Settings\Ewelina\Pulpit\MĘŻCZYŻNI\POPECKI PIO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37929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STĘPIEŃ ŁUKASZ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Białystok 2003r.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Kadetów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Białogard 2002r.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1986" name="Picture 2" descr="C:\Documents and Settings\Ewelina\Pulpit\MĘŻCZYŻNI\STĘPIEŃ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656301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VICE-MISTRZ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 POLSKI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ZRZESZENIA L.Z.S.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MIROSŁAW PISKORZ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/>
          <a:lstStyle/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Gorzów Wlkp. 1980r.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Gorzów Wlkp. 1981r. 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PISKORZ MIROSŁA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329184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MALCZAK MICHAŁ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4857784" cy="4602163"/>
          </a:xfrm>
        </p:spPr>
        <p:txBody>
          <a:bodyPr/>
          <a:lstStyle/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Zrzeszenia L.Z.S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Kadetów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Teresin 1994r. </a:t>
            </a:r>
          </a:p>
          <a:p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286380" y="1785926"/>
            <a:ext cx="3400420" cy="4340237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MICHAŁOWICZ PAWEŁ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/>
          <a:lstStyle/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Świdwin 1988r.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Juniorów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Krotoszyn 1991r. 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MICHAŁOWICZ PAWE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BAŁTOWSKI GRZEGORZ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Szczuczyn 1993r. </a:t>
            </a:r>
          </a:p>
          <a:p>
            <a:endParaRPr lang="pl-PL" dirty="0"/>
          </a:p>
        </p:txBody>
      </p:sp>
      <p:pic>
        <p:nvPicPr>
          <p:cNvPr id="32770" name="Picture 2" descr="C:\Documents and Settings\Ewelina\Pulpit\MĘŻCZYŻNI\BAŁTOWSKI GRZEGOR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WÓJCIK MARIUSZ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Zrzeszenia L.Z.S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Kadetów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Teresin 1994r. </a:t>
            </a: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dirty="0"/>
          </a:p>
        </p:txBody>
      </p:sp>
      <p:pic>
        <p:nvPicPr>
          <p:cNvPr id="1026" name="Picture 2" descr="C:\Documents and Settings\Ewelina\Pulpit\NOWO DODANE\WÓJCIK M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350046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RAKOWSKI WITOLD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endParaRPr lang="pl-PL" dirty="0"/>
          </a:p>
        </p:txBody>
      </p:sp>
      <p:pic>
        <p:nvPicPr>
          <p:cNvPr id="31746" name="Picture 2" descr="C:\Documents and Settings\Ewelina\Pulpit\MĘŻCZYŻNI\RAKOWSKI WITOL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48342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PIZON ŁUKASZ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Pyrzyce 2006r. </a:t>
            </a:r>
          </a:p>
          <a:p>
            <a:endParaRPr lang="pl-PL" dirty="0"/>
          </a:p>
        </p:txBody>
      </p:sp>
      <p:pic>
        <p:nvPicPr>
          <p:cNvPr id="30722" name="Picture 2" descr="C:\Documents and Settings\Ewelina\Pulpit\NOWO DODANE\PIZON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609473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01281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PIZON SEBASTIAN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>
            <a:normAutofit lnSpcReduction="10000"/>
          </a:bodyPr>
          <a:lstStyle/>
          <a:p>
            <a:pPr algn="ctr"/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120kg.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Brzeg Dolny 2003r.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STYL KLASYCZNY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Zamość 2002r.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Warszawa 2002r.</a:t>
            </a:r>
          </a:p>
          <a:p>
            <a:endParaRPr lang="pl-PL" dirty="0"/>
          </a:p>
        </p:txBody>
      </p:sp>
      <p:pic>
        <p:nvPicPr>
          <p:cNvPr id="3074" name="Picture 2" descr="C:\Documents and Settings\Ewelina\Pulpit\MĘŻCZYŻNI\PIZON SEBAST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98174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BRĄZOWY MEDALISTA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MISTRZOSTW POLSKI</a:t>
            </a:r>
            <a:br>
              <a:rPr lang="pl-PL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ZRZESZENIA L.Z.S.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PIETRAS WŁADYSŁAW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Ostrołęka 1979r. 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143504" y="1142984"/>
            <a:ext cx="3543296" cy="4983179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PAWLIKOWSKI RAFAŁ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Kadetów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Szczuczyn 1995r. </a:t>
            </a: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0962" name="Picture 2" descr="C:\Documents and Settings\Ewelina\Pulpit\MĘŻCZYŻNI\PAWLIKOWSKI RAF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5339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94137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MACIEJA KAMIL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972056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Kadetów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Krotoszyn 1999r.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9218" name="Picture 2" descr="C:\Documents and Settings\Ewelina\Pulpit\MĘŻCZYŻNI\MACIEJA KAM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8"/>
            <a:ext cx="32657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JUSZYŃSKI TOMASZ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504349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Świdwin 1988r. </a:t>
            </a:r>
          </a:p>
        </p:txBody>
      </p:sp>
      <p:pic>
        <p:nvPicPr>
          <p:cNvPr id="29698" name="Picture 2" descr="C:\Documents and Settings\Ewelina\Pulpit\MĘŻCZYŻNI\JUSZYŃSKI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10242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395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WASILEWSKI MAREK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endParaRPr lang="pl-PL" dirty="0"/>
          </a:p>
        </p:txBody>
      </p:sp>
      <p:pic>
        <p:nvPicPr>
          <p:cNvPr id="28674" name="Picture 2" descr="C:\Documents and Settings\Ewelina\Pulpit\MĘŻCZYŻNI\WASILEWSKI MARE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59571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SICIARZ TOMASZ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7650" name="Picture 2" descr="C:\Documents and Settings\Ewelina\Pulpit\NOWO DODANE\SICIARZ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WOŁYNKIEWICZ SEBASTIAN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829180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endParaRPr lang="pl-PL" dirty="0"/>
          </a:p>
        </p:txBody>
      </p:sp>
      <p:pic>
        <p:nvPicPr>
          <p:cNvPr id="26626" name="Picture 2" descr="C:\Documents and Settings\Ewelina\Pulpit\MĘŻCZYŻNI\WOLYNKIEWICZ SEBAST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34106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MŁODAWSKI SEBASTIAN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Kraśnik 2002r. 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MŁODAWSKI SEBAST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7794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GŁOGOWSKI KAROL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86304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85kg.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Kraśnik 2002r. 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GŁOGOWSKI KAR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57808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VICE-MISTRZ </a:t>
            </a:r>
            <a:b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MŁODZIEŻOWYCH </a:t>
            </a:r>
            <a:b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lgerian" pitchFamily="82" charset="0"/>
              </a:rPr>
              <a:t>MISTRZOSTW POLSKI</a:t>
            </a:r>
            <a:endParaRPr lang="pl-PL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LIPIŃSKI ŁUKASZ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Kraśnik 2002r.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Picture 2" descr="C:\Documents and Settings\Ewelina\Pulpit\MĘŻCZYŻNI\LIPIŃSKI ŁUK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048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72705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KUŻMA MICHAŁ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757742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100kg.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Kadetów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Białogard 2002r. </a:t>
            </a:r>
          </a:p>
          <a:p>
            <a:endParaRPr lang="pl-PL" dirty="0"/>
          </a:p>
        </p:txBody>
      </p:sp>
      <p:pic>
        <p:nvPicPr>
          <p:cNvPr id="25602" name="Picture 2" descr="C:\Documents and Settings\Ewelina\Pulpit\MĘŻCZYŻNI\KUŻMA MICH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92608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MISTRZ POLSKI SZKÓŁ ROLNICZYCH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LIZANOWICZ PIOTR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100kg.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Lublin 1991r.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90kg.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endParaRPr lang="pl-PL" dirty="0"/>
          </a:p>
        </p:txBody>
      </p:sp>
      <p:pic>
        <p:nvPicPr>
          <p:cNvPr id="24578" name="Picture 2" descr="C:\Documents and Settings\Ewelina\Pulpit\MĘŻCZYŻNI\LIZANOWICZ PO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SMAGOWSKI DARIUSZ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- Wrocław 1997r. </a:t>
            </a:r>
          </a:p>
        </p:txBody>
      </p:sp>
      <p:pic>
        <p:nvPicPr>
          <p:cNvPr id="7170" name="Picture 2" descr="C:\Documents and Settings\Ewelina\Pulpit\NOWO DODANE\SMAGOWSKI D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WÓJCIK MARIUSZ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043362" cy="4602163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Stargard Szczeciński 1998r.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– Wrocław 1997r.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1026" name="Picture 2" descr="C:\Documents and Settings\Ewelina\Pulpit\NOWO DODANE\WÓJCIK MARIU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PIECYK PIOTR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68kg.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- Wrocław 1997r. </a:t>
            </a:r>
          </a:p>
          <a:p>
            <a:endParaRPr lang="pl-PL" dirty="0"/>
          </a:p>
        </p:txBody>
      </p:sp>
      <p:pic>
        <p:nvPicPr>
          <p:cNvPr id="23554" name="Picture 2" descr="C:\Documents and Settings\Ewelina\Pulpit\NOWO DODANE\PIECYK PIO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34106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00B0F0"/>
                </a:solidFill>
                <a:latin typeface="Arial Black" pitchFamily="34" charset="0"/>
              </a:rPr>
              <a:t>PARDEJ  ERNEST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Ogólnopolskie Igrzyska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Spała 1999r.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026" name="Picture 2" descr="C:\Documents and Settings\Ewelina\Pulpit\NOWO DODANE\PARDE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SIWEK TOMASZ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1983r.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Białystok 1985r.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072066" y="1214422"/>
            <a:ext cx="3614734" cy="4911741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KOWALEWSKI ZBIGNIEW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 lnSpcReduction="10000"/>
          </a:bodyPr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Białystok 1985r.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1983r.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Łask 1984r.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22530" name="Picture 2" descr="C:\Documents and Settings\Ewelina\Pulpit\MĘŻCZYŻNI\KOWALEWSKI ZBIGN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16523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GARCZYŃSKI TOMASZ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Namysłów 1991r.</a:t>
            </a:r>
          </a:p>
          <a:p>
            <a:endParaRPr lang="pl-PL" dirty="0"/>
          </a:p>
        </p:txBody>
      </p:sp>
      <p:pic>
        <p:nvPicPr>
          <p:cNvPr id="4098" name="Picture 2" descr="C:\Documents and Settings\Ewelina\Pulpit\MĘŻCZYŻNI\GGARCZYŃSKI TOMAS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8893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SOBCZAK JANUSZ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56kg.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1986r.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072066" y="1285860"/>
            <a:ext cx="3614734" cy="4840303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Arial Black" pitchFamily="34" charset="0"/>
              </a:rPr>
              <a:t>WOLSKI ZBIGNIEW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 smtClean="0"/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1986r. </a:t>
            </a:r>
          </a:p>
        </p:txBody>
      </p:sp>
      <p:pic>
        <p:nvPicPr>
          <p:cNvPr id="2050" name="Picture 2" descr="C:\Documents and Settings\Ewelina\Pulpit\MĘŻCZYŻNI\WOLSKI ZBIGN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74072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MICHAŁOWICZ PAWEŁ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4866" cy="4602163"/>
          </a:xfrm>
        </p:spPr>
        <p:txBody>
          <a:bodyPr/>
          <a:lstStyle/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52kg.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Młodzieży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Lublin 1991r.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57kg.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endParaRPr lang="pl-PL" dirty="0"/>
          </a:p>
        </p:txBody>
      </p:sp>
      <p:pic>
        <p:nvPicPr>
          <p:cNvPr id="5" name="Picture 2" descr="C:\Documents and Settings\Ewelina\Pulpit\MĘŻCZYŻNI\MICHAŁOWICZ PAWE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BILSKI ROBERT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/>
          <a:lstStyle/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74kg.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endParaRPr lang="pl-PL" dirty="0"/>
          </a:p>
        </p:txBody>
      </p:sp>
      <p:pic>
        <p:nvPicPr>
          <p:cNvPr id="20482" name="Picture 2" descr="C:\Documents and Settings\Ewelina\Pulpit\NOWO DODANE\BILSKI ROBE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6195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MALCZAK KONRAD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511971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100kg.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</a:t>
            </a:r>
          </a:p>
          <a:p>
            <a:pPr algn="ctr"/>
            <a:endParaRPr lang="pl-PL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81kg.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1992r. </a:t>
            </a:r>
          </a:p>
          <a:p>
            <a:pPr algn="ctr"/>
            <a:endParaRPr lang="pl-PL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88kg.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Młodzieży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Piła 1993r. </a:t>
            </a:r>
          </a:p>
          <a:p>
            <a:pPr algn="ctr"/>
            <a:endParaRPr lang="pl-PL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115kg.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endParaRPr lang="pl-PL" dirty="0"/>
          </a:p>
        </p:txBody>
      </p:sp>
      <p:pic>
        <p:nvPicPr>
          <p:cNvPr id="49154" name="Picture 2" descr="C:\Documents and Settings\Ewelina\Pulpit\NOWO DODANE\MALCZAK KONR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PAWLIKOWSKI RAFAŁ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83kg.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Igrzyska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- Wrocław 1997r.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81kg.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0962" name="Picture 2" descr="C:\Documents and Settings\Ewelina\Pulpit\MĘŻCZYŻNI\PAWLIKOWSKI RAF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5339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ŚWIERCZYŃSKI ALBERT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1996r. </a:t>
            </a:r>
          </a:p>
          <a:p>
            <a:endParaRPr lang="pl-PL" dirty="0"/>
          </a:p>
        </p:txBody>
      </p:sp>
      <p:pic>
        <p:nvPicPr>
          <p:cNvPr id="17410" name="Picture 2" descr="C:\Documents and Settings\Ewelina\Pulpit\MĘŻCZYŻNI\ŚWIERCZYŃSKI ALBE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29184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MACIEJCZAK MICHAŁ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57676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49kg.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Stargard Szczeciński 1998r. </a:t>
            </a:r>
          </a:p>
        </p:txBody>
      </p:sp>
      <p:pic>
        <p:nvPicPr>
          <p:cNvPr id="8194" name="Picture 2" descr="C:\Documents and Settings\Ewelina\Pulpit\NOWO DODANE\MACIEJCZAK MICH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94137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MACIEJA KAMIL</a:t>
            </a:r>
            <a:endParaRPr lang="pl-PL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71990" cy="46021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85kg.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Ogólnopolskie Igrzyska L.Z.S.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Spała 1999r.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85kg.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2000r. </a:t>
            </a:r>
          </a:p>
          <a:p>
            <a:pPr algn="ctr"/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9218" name="Picture 2" descr="C:\Documents and Settings\Ewelina\Pulpit\MĘŻCZYŻNI\MACIEJA KAM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26571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</a:rPr>
              <a:t>ADAMCZYK RAFAŁ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186238" cy="46021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115kg.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Mistrzostwach Polski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Stargard Szczeciński 1998r. 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130kg.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Ogólnopolskie Igrzyska L.Z.S. Szkół Rolniczych </a:t>
            </a:r>
          </a:p>
          <a:p>
            <a:pPr algn="ctr"/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Spała 1999r. </a:t>
            </a:r>
          </a:p>
          <a:p>
            <a:endParaRPr lang="pl-PL" dirty="0"/>
          </a:p>
        </p:txBody>
      </p:sp>
      <p:pic>
        <p:nvPicPr>
          <p:cNvPr id="16386" name="Picture 2" descr="C:\Documents and Settings\Ewelina\Pulpit\MĘŻCZYŻNI\ADAMCZYK RAFA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37929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589</TotalTime>
  <Words>2327</Words>
  <PresentationFormat>Pokaz na ekranie (4:3)</PresentationFormat>
  <Paragraphs>1316</Paragraphs>
  <Slides>127</Slides>
  <Notes>127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127</vt:i4>
      </vt:variant>
    </vt:vector>
  </HeadingPairs>
  <TitlesOfParts>
    <vt:vector size="128" baseType="lpstr">
      <vt:lpstr>Wierzchołek</vt:lpstr>
      <vt:lpstr>Uczniowie  Zespołu Szkół Rolniczych  im. st. Staszica  W Borkowicach  Uczestnicy Mistrzostw Świata, Europy Medaliści Mistrzostw Polski  w zapasach styl wolny.</vt:lpstr>
      <vt:lpstr>MEDALIŚCI MISTRZOSTW POLSKI SENIORÓW</vt:lpstr>
      <vt:lpstr>PARDEJ  ERNEST </vt:lpstr>
      <vt:lpstr>DOBRODZIEJ JERZY</vt:lpstr>
      <vt:lpstr>WOLSKI ZBIGNIEW </vt:lpstr>
      <vt:lpstr>MŁODZIEŻOWY  MISTRZ POLSKI </vt:lpstr>
      <vt:lpstr>PIZON SEBASTIAN</vt:lpstr>
      <vt:lpstr>VICE-MISTRZ  MŁODZIEŻOWYCH  MISTRZOSTW POLSKI</vt:lpstr>
      <vt:lpstr>GARCZYŃSKI TOMASZ</vt:lpstr>
      <vt:lpstr>PARDEJ  ERNEST </vt:lpstr>
      <vt:lpstr>BRĄZOWI MEDALIŚCI  MŁODZIEŻOWYCH MISTRZOSTW POLSKI</vt:lpstr>
      <vt:lpstr>LIPIŃSKI ŁUKASZ</vt:lpstr>
      <vt:lpstr>SMAGOWSKI DARIUSZ</vt:lpstr>
      <vt:lpstr>MACIEJCZAK MICHAŁ</vt:lpstr>
      <vt:lpstr>MACIEJA KAMIL</vt:lpstr>
      <vt:lpstr>SICIARZ TOMASZ</vt:lpstr>
      <vt:lpstr>MISTRZ  POLSKI JUNIORÓW</vt:lpstr>
      <vt:lpstr>SMAGOWSKI DARIUSZ</vt:lpstr>
      <vt:lpstr>VICE – MISTRZ  POLSKI JUNIORÓW</vt:lpstr>
      <vt:lpstr>WOLSKI ZBIGNIEW </vt:lpstr>
      <vt:lpstr>MALCZAK KONRAD</vt:lpstr>
      <vt:lpstr>PALINCEUSZ TOMASZ</vt:lpstr>
      <vt:lpstr>TARKA TOMASZ</vt:lpstr>
      <vt:lpstr>LIPIŃSKI ŁUKASZ</vt:lpstr>
      <vt:lpstr>BRĄZOWY MEDALISTA MISTRZOSTW  POLSKI JUNIORÓW</vt:lpstr>
      <vt:lpstr>GARCZYŃSKI TOMASZ</vt:lpstr>
      <vt:lpstr>ADAMCZYK WALDEMAR</vt:lpstr>
      <vt:lpstr>POPECKI PIOTR</vt:lpstr>
      <vt:lpstr>MISTRZ  OGÓLNOPOLSKIEJ  OLIMPIADY MŁODZIEŻY</vt:lpstr>
      <vt:lpstr>SICIARZ TOMASZ</vt:lpstr>
      <vt:lpstr>MISZKOWSKI PATRYK</vt:lpstr>
      <vt:lpstr>VICE - MISTRZ OGÓLNOPOLSKIEJ  OLIMPIADY MŁODZIEŻY</vt:lpstr>
      <vt:lpstr>DOBRODZIEJ JERZY</vt:lpstr>
      <vt:lpstr>BALCERAK PIOTR</vt:lpstr>
      <vt:lpstr>MACIEJCZAK MICHAŁ</vt:lpstr>
      <vt:lpstr>SICIARZ KONRAD</vt:lpstr>
      <vt:lpstr>TOMCZYK PAWEŁ</vt:lpstr>
      <vt:lpstr>BRĄZOWY MEDALISTA  OGÓLNOPOLSKIEJ  OLIMPIADY MŁODZIEŻY</vt:lpstr>
      <vt:lpstr>SMAGOWSKI DARIUSZ</vt:lpstr>
      <vt:lpstr>PAWLIKOWSKI RAFAŁ</vt:lpstr>
      <vt:lpstr>TARKA TOMASZ</vt:lpstr>
      <vt:lpstr>STĘPIEŃ ŁUKASZ</vt:lpstr>
      <vt:lpstr>KOWALIK HUBERT</vt:lpstr>
      <vt:lpstr>MISTRZ  POLSKI ZRZESZENIA  L.Z.S.</vt:lpstr>
      <vt:lpstr>WOLSKI ZBIGNIEW </vt:lpstr>
      <vt:lpstr>ADAMCZYK WALDEMAR</vt:lpstr>
      <vt:lpstr>WÓJCIK MARIUSZ</vt:lpstr>
      <vt:lpstr>MACIEJCZAK MICHAŁ</vt:lpstr>
      <vt:lpstr>PARDEJ  ERNEST </vt:lpstr>
      <vt:lpstr>PIZON SEBASTIAN</vt:lpstr>
      <vt:lpstr>MISZKOWSKI JANUSZ </vt:lpstr>
      <vt:lpstr>KRASKA GRZEGORZ </vt:lpstr>
      <vt:lpstr>PLASKOTA PAWEŁ </vt:lpstr>
      <vt:lpstr>GARCZYŃSKI TOMASZ</vt:lpstr>
      <vt:lpstr>MALCZAK KONRAD</vt:lpstr>
      <vt:lpstr>LIZANOWICZ PIOTR </vt:lpstr>
      <vt:lpstr>KUCHARCZYK MARIUSZ </vt:lpstr>
      <vt:lpstr>SMAGOWSKI DARIUSZ</vt:lpstr>
      <vt:lpstr>TARKA TOMASZ</vt:lpstr>
      <vt:lpstr>POPECKI PIOTR</vt:lpstr>
      <vt:lpstr>STĘPIEŃ ŁUKASZ</vt:lpstr>
      <vt:lpstr>VICE-MISTRZ  POLSKI ZRZESZENIA L.Z.S.</vt:lpstr>
      <vt:lpstr>MIROSŁAW PISKORZ </vt:lpstr>
      <vt:lpstr>MALCZAK MICHAŁ </vt:lpstr>
      <vt:lpstr>MICHAŁOWICZ PAWEŁ </vt:lpstr>
      <vt:lpstr>BAŁTOWSKI GRZEGORZ </vt:lpstr>
      <vt:lpstr>WÓJCIK MARIUSZ</vt:lpstr>
      <vt:lpstr>RAKOWSKI WITOLD </vt:lpstr>
      <vt:lpstr>PIZON ŁUKASZ </vt:lpstr>
      <vt:lpstr>BRĄZOWY MEDALISTA MISTRZOSTW POLSKI ZRZESZENIA L.Z.S.</vt:lpstr>
      <vt:lpstr>PIETRAS WŁADYSŁAW </vt:lpstr>
      <vt:lpstr>PAWLIKOWSKI RAFAŁ</vt:lpstr>
      <vt:lpstr>MACIEJA KAMIL</vt:lpstr>
      <vt:lpstr>JUSZYŃSKI TOMASZ </vt:lpstr>
      <vt:lpstr>WASILEWSKI MAREK </vt:lpstr>
      <vt:lpstr>SICIARZ TOMASZ </vt:lpstr>
      <vt:lpstr>WOŁYNKIEWICZ SEBASTIAN </vt:lpstr>
      <vt:lpstr>MŁODAWSKI SEBASTIAN </vt:lpstr>
      <vt:lpstr>GŁOGOWSKI KAROL </vt:lpstr>
      <vt:lpstr>LIPIŃSKI ŁUKASZ</vt:lpstr>
      <vt:lpstr>KUŻMA MICHAŁ</vt:lpstr>
      <vt:lpstr>MISTRZ POLSKI SZKÓŁ ROLNICZYCH</vt:lpstr>
      <vt:lpstr>LIZANOWICZ PIOTR </vt:lpstr>
      <vt:lpstr>SMAGOWSKI DARIUSZ</vt:lpstr>
      <vt:lpstr>WÓJCIK MARIUSZ</vt:lpstr>
      <vt:lpstr>PIECYK PIOTR </vt:lpstr>
      <vt:lpstr>PARDEJ  ERNEST </vt:lpstr>
      <vt:lpstr>SIWEK TOMASZ </vt:lpstr>
      <vt:lpstr>KOWALEWSKI ZBIGNIEW </vt:lpstr>
      <vt:lpstr>SOBCZAK JANUSZ </vt:lpstr>
      <vt:lpstr>WOLSKI ZBIGNIEW </vt:lpstr>
      <vt:lpstr>MICHAŁOWICZ PAWEŁ </vt:lpstr>
      <vt:lpstr>BILSKI ROBERT </vt:lpstr>
      <vt:lpstr>MALCZAK KONRAD</vt:lpstr>
      <vt:lpstr>PAWLIKOWSKI RAFAŁ</vt:lpstr>
      <vt:lpstr>ŚWIERCZYŃSKI ALBERT </vt:lpstr>
      <vt:lpstr>MACIEJCZAK MICHAŁ</vt:lpstr>
      <vt:lpstr>MACIEJA KAMIL</vt:lpstr>
      <vt:lpstr>ADAMCZYK RAFAŁ </vt:lpstr>
      <vt:lpstr>GŁOGOWSKI KAROL </vt:lpstr>
      <vt:lpstr>PIZON SEBASTIAN</vt:lpstr>
      <vt:lpstr>VICE-MISTRZ   POLSKI  SZKÓŁ ROLNICZYCH</vt:lpstr>
      <vt:lpstr>DOBRODZIEJ JERZY</vt:lpstr>
      <vt:lpstr>BRODECKI MAREK </vt:lpstr>
      <vt:lpstr>MISZKOWSKI JANUSZ </vt:lpstr>
      <vt:lpstr>GŁUCH ZBIGNIEW </vt:lpstr>
      <vt:lpstr>MIROSŁAW PISKORZ </vt:lpstr>
      <vt:lpstr>BABIŚ ANDRZEJ </vt:lpstr>
      <vt:lpstr>KUCHARCZYK MARIUSZ </vt:lpstr>
      <vt:lpstr>ADAMCZYK WALDEMAR</vt:lpstr>
      <vt:lpstr>BALCERAK PIOTR</vt:lpstr>
      <vt:lpstr>MALCZAK MICHAŁ </vt:lpstr>
      <vt:lpstr>PLASKOTA HUBERT </vt:lpstr>
      <vt:lpstr>SOBCZAK KRZYSZTOF </vt:lpstr>
      <vt:lpstr>TARKA TOMASZ</vt:lpstr>
      <vt:lpstr>WASILEWSKI MAREK </vt:lpstr>
      <vt:lpstr>BRĄZOWI MEDALISCI POLSKI SZKÓŁ ROLNICZYCH</vt:lpstr>
      <vt:lpstr>JUSZYŃSKI LESZEK </vt:lpstr>
      <vt:lpstr>PALINCEUSZ TOMASZ</vt:lpstr>
      <vt:lpstr>ZIOMEK RYSZARD </vt:lpstr>
      <vt:lpstr>SADOWNIK MAREK </vt:lpstr>
      <vt:lpstr>CICHORZ JÓZEF </vt:lpstr>
      <vt:lpstr>BAŁTOWSKI GRZEGORZ </vt:lpstr>
      <vt:lpstr>ŚWIERCZYŃSKI ŁUKASZ </vt:lpstr>
      <vt:lpstr>MŁODAWSKI SEBASTIAN </vt:lpstr>
      <vt:lpstr>LIPIŃSKI ŁUKASZ</vt:lpstr>
      <vt:lpstr>DZIENIAK ŁUKASZ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Uczniowie  Zespołu Szkół Rolniczych  im. st. Staszica  W Borkowicach  Uczestnicy Mistrzostw Świata, Europy Medaliści Mistrzostw Polski  w zapasach Kobiet.</dc:title>
  <dc:creator>User</dc:creator>
  <cp:lastModifiedBy>User</cp:lastModifiedBy>
  <cp:revision>72</cp:revision>
  <dcterms:created xsi:type="dcterms:W3CDTF">2009-12-09T18:23:30Z</dcterms:created>
  <dcterms:modified xsi:type="dcterms:W3CDTF">2010-01-28T17:02:21Z</dcterms:modified>
</cp:coreProperties>
</file>