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384" r:id="rId5"/>
    <p:sldId id="385" r:id="rId6"/>
    <p:sldId id="291" r:id="rId7"/>
    <p:sldId id="292" r:id="rId8"/>
    <p:sldId id="297" r:id="rId9"/>
    <p:sldId id="298" r:id="rId10"/>
    <p:sldId id="299" r:id="rId11"/>
    <p:sldId id="261" r:id="rId12"/>
    <p:sldId id="262" r:id="rId13"/>
    <p:sldId id="263" r:id="rId14"/>
    <p:sldId id="302" r:id="rId15"/>
    <p:sldId id="303" r:id="rId16"/>
    <p:sldId id="301" r:id="rId17"/>
    <p:sldId id="272" r:id="rId18"/>
    <p:sldId id="276" r:id="rId19"/>
    <p:sldId id="277" r:id="rId20"/>
    <p:sldId id="280" r:id="rId21"/>
    <p:sldId id="386" r:id="rId22"/>
    <p:sldId id="278" r:id="rId23"/>
    <p:sldId id="304" r:id="rId24"/>
    <p:sldId id="305" r:id="rId25"/>
    <p:sldId id="357" r:id="rId26"/>
    <p:sldId id="264" r:id="rId27"/>
    <p:sldId id="358" r:id="rId28"/>
    <p:sldId id="359" r:id="rId29"/>
    <p:sldId id="387" r:id="rId30"/>
    <p:sldId id="360" r:id="rId31"/>
    <p:sldId id="362" r:id="rId32"/>
    <p:sldId id="268" r:id="rId33"/>
    <p:sldId id="307" r:id="rId34"/>
    <p:sldId id="367" r:id="rId35"/>
    <p:sldId id="368" r:id="rId36"/>
    <p:sldId id="365" r:id="rId37"/>
    <p:sldId id="361" r:id="rId38"/>
    <p:sldId id="366" r:id="rId39"/>
    <p:sldId id="265" r:id="rId40"/>
    <p:sldId id="363" r:id="rId41"/>
    <p:sldId id="316" r:id="rId42"/>
    <p:sldId id="319" r:id="rId43"/>
    <p:sldId id="388" r:id="rId44"/>
    <p:sldId id="369" r:id="rId45"/>
    <p:sldId id="269" r:id="rId46"/>
    <p:sldId id="323" r:id="rId47"/>
    <p:sldId id="324" r:id="rId48"/>
    <p:sldId id="321" r:id="rId49"/>
    <p:sldId id="322" r:id="rId50"/>
    <p:sldId id="266" r:id="rId51"/>
    <p:sldId id="370" r:id="rId52"/>
    <p:sldId id="270" r:id="rId53"/>
    <p:sldId id="371" r:id="rId54"/>
    <p:sldId id="327" r:id="rId55"/>
    <p:sldId id="372" r:id="rId56"/>
    <p:sldId id="389" r:id="rId57"/>
    <p:sldId id="329" r:id="rId58"/>
    <p:sldId id="373" r:id="rId59"/>
    <p:sldId id="331" r:id="rId60"/>
    <p:sldId id="374" r:id="rId61"/>
    <p:sldId id="375" r:id="rId62"/>
    <p:sldId id="376" r:id="rId63"/>
    <p:sldId id="336" r:id="rId64"/>
    <p:sldId id="377" r:id="rId65"/>
    <p:sldId id="337" r:id="rId66"/>
    <p:sldId id="378" r:id="rId67"/>
    <p:sldId id="379" r:id="rId68"/>
    <p:sldId id="390" r:id="rId69"/>
    <p:sldId id="364" r:id="rId70"/>
    <p:sldId id="380" r:id="rId71"/>
    <p:sldId id="343" r:id="rId72"/>
    <p:sldId id="345" r:id="rId73"/>
    <p:sldId id="346" r:id="rId74"/>
    <p:sldId id="347" r:id="rId75"/>
    <p:sldId id="383" r:id="rId76"/>
    <p:sldId id="381" r:id="rId77"/>
    <p:sldId id="351" r:id="rId78"/>
    <p:sldId id="353" r:id="rId79"/>
    <p:sldId id="352" r:id="rId80"/>
    <p:sldId id="348" r:id="rId81"/>
    <p:sldId id="382" r:id="rId82"/>
    <p:sldId id="355" r:id="rId83"/>
    <p:sldId id="391" r:id="rId84"/>
    <p:sldId id="356" r:id="rId8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Tm="4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 advTm="4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4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Tm="4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4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 advTm="4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Tm="4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Tm="4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wipe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Uczennice</a:t>
            </a:r>
            <a:b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 Zespołu Szkół Rolniczych </a:t>
            </a:r>
            <a:b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im. st. Staszica </a:t>
            </a:r>
            <a:b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W Borkowicach </a:t>
            </a:r>
            <a:b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Medalistki Mistrzostw Świata, Europy, Polski </a:t>
            </a:r>
            <a:b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w zapasach kobiet.</a:t>
            </a:r>
            <a:endParaRPr lang="pl-PL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MEDALISTKI MISTRZOSTW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europy JUNIOREK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welina\Pulpit\DZIEWCZYNY\JAWORSKA KATARZ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571612"/>
            <a:ext cx="377687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29048" cy="4691063"/>
          </a:xfrm>
        </p:spPr>
        <p:txBody>
          <a:bodyPr/>
          <a:lstStyle/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68kg.</a:t>
            </a: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Europy Juniorek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Albania 2002r.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22712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JAWORSKA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welina\Pulpit\DZIEWCZYNY\NOREK AGNIESZ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14876" y="1785926"/>
            <a:ext cx="38862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686172" cy="4691063"/>
          </a:xfrm>
        </p:spPr>
        <p:txBody>
          <a:bodyPr/>
          <a:lstStyle/>
          <a:p>
            <a:pPr algn="ctr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75kg.</a:t>
            </a: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Europy Juniorek Bułgaria 2002r.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37000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NOREK  AGNIESZKA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MISTRZYNI POLSKI</a:t>
            </a:r>
            <a:endParaRPr lang="pl-PL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welina\Pulpit\DZIEWCZYNY\WITKOWSKA EDY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4114800" cy="55721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Lublin 1998r.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Białogard 2001r.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75kg.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Bielawa 1996r.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75kg.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Przysucha 1999r.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92869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WITKOWSKA  EDYTA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OWO DODANE\KUCHARCZY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500174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614734" cy="4691063"/>
          </a:xfrm>
        </p:spPr>
        <p:txBody>
          <a:bodyPr>
            <a:normAutofit fontScale="92500" lnSpcReduction="20000"/>
          </a:bodyPr>
          <a:lstStyle/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43kg.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Kobiet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Łęczna 2000r.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43kg.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Lublin 1998r.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46kg.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Przysucha 1999r.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46kg.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Białogard 2001r.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01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KUCHARCZYK  MAGDALENA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643470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Vice-mistrzyni 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 POLSKI</a:t>
            </a:r>
            <a:endParaRPr lang="pl-PL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welina\Pulpit\DZIEWCZYNY\JAWORSKA KATARZ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571612"/>
            <a:ext cx="364350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0552" cy="492285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6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63kg.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Łódź 2005r.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8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67kg.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Żary 2003r.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8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67kg.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Gorlice 2002r.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8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67kg.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2004r</a:t>
            </a:r>
            <a:endParaRPr lang="pl-PL" sz="8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22712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JAWORSKA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ZIEWCZYNY\GŁOGOWSKA EELI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197908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Zgierz 2007r.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2004r</a:t>
            </a:r>
            <a:endParaRPr lang="pl-P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GŁOGOWSKA  EWELINA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OWO DODANE\IWAŃSKA AGA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143504" y="1500174"/>
            <a:ext cx="352310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329114" cy="4691063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Bielawa 1994r.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Bielawa 1996r. </a:t>
            </a:r>
          </a:p>
          <a:p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IWAŃSKA  AGATA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MISTRZYNI 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ŚWIATA</a:t>
            </a:r>
            <a:endParaRPr lang="pl-PL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sz="quarter" idx="1"/>
          </p:nvPr>
        </p:nvSpPr>
        <p:spPr>
          <a:xfrm>
            <a:off x="3929058" y="1500174"/>
            <a:ext cx="4929222" cy="467202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28596" y="1600200"/>
            <a:ext cx="3714776" cy="37338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68kg.</a:t>
            </a:r>
          </a:p>
          <a:p>
            <a:pPr algn="ctr">
              <a:spcBef>
                <a:spcPts val="0"/>
              </a:spcBef>
            </a:pP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Kobiet Łęczna 2000r.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334404" cy="11858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WAWRZYŃCZAK  JOANNA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929354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BrĄzowe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medalistki 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mistrzostw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 POLSKI</a:t>
            </a:r>
            <a:endParaRPr lang="pl-PL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NOWO DODANE\ZABROŃ MARZE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571612"/>
            <a:ext cx="3558729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114800" cy="46910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Bielawa 1994r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ZABROŃ  MARZENA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welina\Pulpit\DZIEWCZYNY\NOREK AGNIESZ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643438" y="1714488"/>
            <a:ext cx="38862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/>
          <a:lstStyle/>
          <a:p>
            <a:pPr algn="ctr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75kg.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Seniorek Białogard 2001r.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44143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NOREK </a:t>
            </a:r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AGNIESZKA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Algerian" pitchFamily="82" charset="0"/>
              </a:rPr>
              <a:t/>
            </a:r>
            <a:br>
              <a:rPr lang="pl-PL" sz="4000" dirty="0" smtClean="0"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MŁODZIEŻOWA MISTRZYNI 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POLSKI</a:t>
            </a:r>
            <a:endParaRPr lang="pl-PL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OWO DODANE\IWAŃSKA AGA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500174"/>
            <a:ext cx="352310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329114" cy="4691063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50kg.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Kobiet Bielawa 1995r.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53kg.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 Siedlce 1996r.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IWAŃSKA  AGATA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Vice-mistrzyni 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MŁODZIEŻOWYCH </a:t>
            </a: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MISTRZOSTW 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POLSKI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OWO DODANE\KUCHARCZY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500174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257676" cy="4691063"/>
          </a:xfrm>
        </p:spPr>
        <p:txBody>
          <a:bodyPr>
            <a:normAutofit/>
          </a:bodyPr>
          <a:lstStyle/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48kg.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2003r. </a:t>
            </a: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01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KUCHARCZYK  MAGDALENA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welina\Pulpit\DZIEWCZYNY\JAWORSKA KATARZ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571612"/>
            <a:ext cx="364350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0552" cy="492285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6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72kg.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Siedlce 2005r. </a:t>
            </a: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22712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JAWORSKA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brĄzowe medalistki 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MŁODZIEŻOWYCH </a:t>
            </a: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MISTRZOSTW 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POLSKI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welina\Pulpit\DZIEWCZYNY\WITKOWSKA EDY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3471858" cy="5054617"/>
          </a:xfrm>
        </p:spPr>
        <p:txBody>
          <a:bodyPr>
            <a:normAutofit/>
          </a:bodyPr>
          <a:lstStyle/>
          <a:p>
            <a:pPr algn="ctr"/>
            <a:endParaRPr lang="pl-PL" sz="21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  <a:endParaRPr lang="pl-PL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Świata  Kobiet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Bułgaria 2001r.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75kg.</a:t>
            </a:r>
            <a:endParaRPr lang="pl-PL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Świata  Kobiet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Grecja 2002r.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75kg.</a:t>
            </a:r>
            <a:endParaRPr lang="pl-PL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Świata  Kobiet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Polska 1998r.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100" dirty="0" smtClean="0">
              <a:latin typeface="Arial" pitchFamily="34" charset="0"/>
              <a:cs typeface="Arial" pitchFamily="34" charset="0"/>
            </a:endParaRPr>
          </a:p>
          <a:p>
            <a:endParaRPr lang="pl-PL" sz="21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227124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rgbClr val="FFC000"/>
                </a:solidFill>
                <a:latin typeface="Algerian" pitchFamily="82" charset="0"/>
                <a:cs typeface="Arial" pitchFamily="34" charset="0"/>
              </a:rPr>
              <a:t>WITKOWSKA  EDYTA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welina\Pulpit\DZIEWCZYNY\WITKOWSKA EDY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000109"/>
            <a:ext cx="4114800" cy="4857784"/>
          </a:xfrm>
        </p:spPr>
        <p:txBody>
          <a:bodyPr>
            <a:noAutofit/>
          </a:bodyPr>
          <a:lstStyle/>
          <a:p>
            <a:pPr algn="ctr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Łódź 1997r. </a:t>
            </a:r>
          </a:p>
          <a:p>
            <a:pPr algn="ctr">
              <a:lnSpc>
                <a:spcPct val="10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28588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WITKOWSKA  EDYTA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ZIEWCZYNY\GŁOGOWSKA EELI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197908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71990" cy="46910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 Racibórz 2006r.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GŁOGOWSKA  EWELINA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ZIEWCZYNY\MACIEJCZAK KAROLI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857752" y="1571612"/>
            <a:ext cx="377687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Młodzieżowe Mistrzostwa Polski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Racibórz 2006r.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22712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MACIEJCZAK  KAROLINA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MISTRZYNI  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POLSKI JUNIOREK</a:t>
            </a:r>
            <a:endParaRPr lang="pl-PL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OWO DODANE\KUCHARCZY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714488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614734" cy="4691063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43kg.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Żary 1997r.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43kg.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Żary 1999r.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43kg.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Łódź 2000r.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Radom 1998r. </a:t>
            </a: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01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KUCHARCZYK  MAGDALENA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welina\Pulpit\DZIEWCZYNY\JAWORSKA KATARZ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714488"/>
            <a:ext cx="364350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0552" cy="492285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68kg.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Racibórz 2002r.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67kg.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Racibórz 2003r.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68kg.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Łódź 2001r.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22712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JAWORSKA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ZIEWCZYNY\MACIEJCZAK KAROLI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857752" y="1571612"/>
            <a:ext cx="377687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Racibórz 2003r.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Bielawa 2004r.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22712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MACIEJCZAK  KAROLINA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welina\Pulpit\DZIEWCZYNY\WITKOWSKA EDY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000109"/>
            <a:ext cx="4114800" cy="4857784"/>
          </a:xfrm>
        </p:spPr>
        <p:txBody>
          <a:bodyPr>
            <a:noAutofit/>
          </a:bodyPr>
          <a:lstStyle/>
          <a:p>
            <a:pPr algn="ctr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Żary 1997r.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Radom 1998r.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28588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WITKOWSKA  EDYTA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welina\Pulpit\DZIEWCZYNY\NOREK AGNIESZ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643438" y="1714488"/>
            <a:ext cx="38862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>
            <a:normAutofit lnSpcReduction="10000"/>
          </a:bodyPr>
          <a:lstStyle/>
          <a:p>
            <a:pPr algn="ctr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Racibórz 2002r.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Łódź 2000r.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Łódź 2001r.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44143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NOREK A GNIESZKA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 vice-mistrzyni 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POLSKI JUNIOREK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MISTRZYNI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europy</a:t>
            </a:r>
            <a:endParaRPr lang="pl-PL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ZIEWCZYNY\GŁOGOWSKA EELI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197908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Żary 2005r.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Racibórz 2003r.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59kg.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Bielawa 2004r.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GŁOGOWSKA  EWELINA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ZIEWCZYNY\DOMRZALSKA KATARZ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571612"/>
            <a:ext cx="3379299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043362" cy="4691063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48kg.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Racibórz 2003r.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48kg.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Bielawa 2004r.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22712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DOMŻALSKA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DZIEWCZYNY\SIEK AN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643050"/>
            <a:ext cx="347472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/>
          <a:lstStyle/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Łódź 2001r.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SIEK  ANNA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 brĄzowe medalistki mistrzostw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POLSKI JUNIOREK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OWO DODANE\IWAŃSKA AGA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214942" y="1500174"/>
            <a:ext cx="352310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329114" cy="4691063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1996r. Borkowice</a:t>
            </a: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IWAŃSKA  AGATA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ZIEWCZYNY\PAPIS JOAN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500174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043362" cy="4691063"/>
          </a:xfrm>
        </p:spPr>
        <p:txBody>
          <a:bodyPr/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Łódź 2001r.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PAPIS  JOANNA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DZIEWCZYNY\KUCHARCZYK MAŁGORZA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571612"/>
            <a:ext cx="377687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614734" cy="4691063"/>
          </a:xfrm>
        </p:spPr>
        <p:txBody>
          <a:bodyPr/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Żary 1999r.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22712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KUCHARCZYK  MAŁGORZATA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DZIEWCZYNY\DOBROWOLSKA LUC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3918858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/>
          <a:lstStyle/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72kg.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Racibórz 2003r.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1214446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DOBROWOLSKA  LUCYNA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143372" y="1428736"/>
            <a:ext cx="4714908" cy="474346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471858" cy="4691063"/>
          </a:xfrm>
        </p:spPr>
        <p:txBody>
          <a:bodyPr/>
          <a:lstStyle/>
          <a:p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67kg.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Stargard Szczeciński 2006r.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298562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DZIERZCHOWSKA  KAROLINA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071934" y="1500174"/>
            <a:ext cx="4500594" cy="467202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471858" cy="4691063"/>
          </a:xfrm>
        </p:spPr>
        <p:txBody>
          <a:bodyPr/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Zamość 2007r.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2271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BIELAWSKA   IGA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welina\Pulpit\DZIEWCZYNY\WITKOWSKA EDY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000109"/>
            <a:ext cx="3829048" cy="4857784"/>
          </a:xfrm>
        </p:spPr>
        <p:txBody>
          <a:bodyPr>
            <a:noAutofit/>
          </a:bodyPr>
          <a:lstStyle/>
          <a:p>
            <a:pPr algn="ctr"/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Europy Kobiet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Węgry 2000r. </a:t>
            </a:r>
          </a:p>
          <a:p>
            <a:pPr algn="ctr">
              <a:lnSpc>
                <a:spcPct val="100000"/>
              </a:lnSpc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Europy Kobiet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Węgry 2001r.</a:t>
            </a: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1214446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WITKOWSKA  EDYTA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Vice-mistrzyni </a:t>
            </a:r>
            <a:b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OGÓLNOPOLSKIEJ </a:t>
            </a:r>
            <a:b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OLIMPIADY MŁODZIEŻY</a:t>
            </a:r>
            <a:endParaRPr lang="pl-PL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OWO DODANE\KUCHARCZY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714488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71924" cy="469106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Gdańsk 1997r. </a:t>
            </a: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01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KUCHARCZYK  MAGDALENA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DZIEWCZYNY\MATYJASIK MAŁGORZA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14876" y="1571612"/>
            <a:ext cx="4114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186238" cy="4691063"/>
          </a:xfrm>
        </p:spPr>
        <p:txBody>
          <a:bodyPr/>
          <a:lstStyle/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68kg.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Gdańsk 1997r.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44143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MATYJASIK  MAŁGORZATA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welina\Pulpit\DZIEWCZYNY\NOREK AGNIESZ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643050"/>
            <a:ext cx="38862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329114" cy="46910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Łęczna 1999r.</a:t>
            </a:r>
          </a:p>
          <a:p>
            <a:pPr algn="ctr"/>
            <a:endParaRPr lang="pl-PL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44143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NOREK A GNIESZKA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43438" y="1357298"/>
            <a:ext cx="3929090" cy="464347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329114" cy="4691063"/>
          </a:xfrm>
        </p:spPr>
        <p:txBody>
          <a:bodyPr/>
          <a:lstStyle/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/>
          </a:p>
          <a:p>
            <a:pPr algn="ctr"/>
            <a:endParaRPr lang="pl-PL" sz="1800" b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Łęczna 1999r. </a:t>
            </a: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57200"/>
            <a:ext cx="8191528" cy="106680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WAWRZYŃCZAK  JOANNA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ZIEWCZYNY\PAPIS JOAN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500174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329114" cy="4691063"/>
          </a:xfrm>
        </p:spPr>
        <p:txBody>
          <a:bodyPr/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Łęczna 1999r.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PAPIS  JOANNA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BrĄzowe medalistki </a:t>
            </a:r>
            <a:b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OGÓLNOPOLSKIEJ </a:t>
            </a:r>
            <a:b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OLIMPIADY MŁODZIEŻY</a:t>
            </a:r>
            <a:endParaRPr lang="pl-PL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NOWO DODANE\PIECYK KATARZ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714488"/>
            <a:ext cx="3652627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/>
          <a:lstStyle/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51kg.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Kadetek Bielawa 1994r.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PIECYK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NOWO DODANE\ZABROŃ MARZE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571612"/>
            <a:ext cx="3558729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71990" cy="46910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52kg.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Ogólnopolska Olimpiada Młodzieży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Milicz 1995r.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ZABROŃ  MARZENA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MISTRZYNI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 POLSKI ZRZESZENIA 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L.Z.S.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MISTRZYNI 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ŚWIATA JUNIOREK</a:t>
            </a:r>
            <a:endParaRPr lang="pl-PL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welina\Pulpit\DZIEWCZYNY\WITKOWSKA EDY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000109"/>
            <a:ext cx="4829180" cy="4857784"/>
          </a:xfrm>
        </p:spPr>
        <p:txBody>
          <a:bodyPr>
            <a:noAutofit/>
          </a:bodyPr>
          <a:lstStyle/>
          <a:p>
            <a:pPr algn="ctr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1997r.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Borkowice 1998r.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28588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WITKOWSKA  EDYTA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OWO DODANE\KUCHARCZY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643050"/>
            <a:ext cx="3810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71990" cy="4691063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43kg.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Borkowice 1999r.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1997r.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43kg.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Borkowice1998r.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46kg.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01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KUCHARCZYK  MAGDALENA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welina\Pulpit\DZIEWCZYNY\NOREK AGNIESZ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643050"/>
            <a:ext cx="38862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686304" cy="46910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Borkowice 1999r.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75kg.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44143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NOREK  AGNIESZKA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786314" y="1357298"/>
            <a:ext cx="4000528" cy="481490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71990" cy="4691063"/>
          </a:xfrm>
        </p:spPr>
        <p:txBody>
          <a:bodyPr>
            <a:normAutofit/>
          </a:bodyPr>
          <a:lstStyle/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/>
          </a:p>
          <a:p>
            <a:pPr algn="ctr"/>
            <a:endParaRPr lang="pl-PL" sz="1800" b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68kg.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1999r. </a:t>
            </a: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22712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WAWRZYŃCZAK  JOANNA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DZIEWCZYNY\MATYJASIK MAŁGORZA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929190" y="1571612"/>
            <a:ext cx="397192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543428" cy="4691063"/>
          </a:xfrm>
        </p:spPr>
        <p:txBody>
          <a:bodyPr/>
          <a:lstStyle/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43kg.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1997r.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44143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MATYJASIK  MAŁGORZATA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Vice-mistrzyni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MISTRZOSTW  POLSKI ZRZESZENIA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L.Z.S.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welina\Pulpit\DZIEWCZYNY\JAWORSKA KATARZ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714488"/>
            <a:ext cx="364350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0552" cy="492285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72kg.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Przysucha 2003r.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1999r.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68kg.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2001r.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Siedlce 2004r.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22712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JAWORSKA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ZIEWCZYNY\PAPIS JOAN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500174"/>
            <a:ext cx="370114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614866" cy="4691063"/>
          </a:xfrm>
        </p:spPr>
        <p:txBody>
          <a:bodyPr/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1999r.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PAPIS  JOANNA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brĄzowe medalistki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MISTRZOSTW  POLSKI ZRZESZENIA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L.Z.S.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ZIEWCZYNY\GŁOGOWSKA EELI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197908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00486" cy="46910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56kg.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Borkowice 2001r.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Siedlce 2004r.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GŁOGOWSKA  EWELINA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welina\Pulpit\DZIEWCZYNY\WITKOWSKA EDY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71612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3614734" cy="5054617"/>
          </a:xfrm>
        </p:spPr>
        <p:txBody>
          <a:bodyPr>
            <a:normAutofit/>
          </a:bodyPr>
          <a:lstStyle/>
          <a:p>
            <a:pPr algn="ctr"/>
            <a:endParaRPr lang="pl-PL" sz="2100" b="1" dirty="0" smtClean="0">
              <a:latin typeface="Arial" pitchFamily="34" charset="0"/>
              <a:cs typeface="Arial" pitchFamily="34" charset="0"/>
            </a:endParaRPr>
          </a:p>
          <a:p>
            <a:endParaRPr lang="pl-PL" sz="21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  <a:endParaRPr lang="pl-PL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Świata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Rumunia 1999r.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75kg.</a:t>
            </a:r>
            <a:endParaRPr lang="pl-PL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Świata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Norwegia 1998r.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1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1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22712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lgerian" pitchFamily="82" charset="0"/>
                <a:cs typeface="Arial" pitchFamily="34" charset="0"/>
              </a:rPr>
              <a:t>WITKOWSKA  EDYTA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ZIEWCZYNY\DOMRZALSKA KATARZ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571612"/>
            <a:ext cx="3379299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0552" cy="4691063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48kg.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Siedlce 2004r.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22712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DOMŻALSKA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ZIEWCZYNY\PAJĄK ANE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500174"/>
            <a:ext cx="38862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0552" cy="4691063"/>
          </a:xfrm>
        </p:spPr>
        <p:txBody>
          <a:bodyPr/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50kg.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Podzamcze Chęcińskie 1997r.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556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 </a:t>
            </a:r>
            <a:br>
              <a:rPr lang="pl-PL" dirty="0" smtClean="0"/>
            </a:br>
            <a:r>
              <a:rPr lang="pl-PL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PAJĄK  ANETA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ZIEWCZYNY\MORAWSKA RENA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785926"/>
            <a:ext cx="3797705" cy="42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0552" cy="4691063"/>
          </a:xfrm>
        </p:spPr>
        <p:txBody>
          <a:bodyPr/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46kg.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Borkowice 1999r.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298562"/>
          </a:xfrm>
        </p:spPr>
        <p:txBody>
          <a:bodyPr/>
          <a:lstStyle/>
          <a:p>
            <a:pPr algn="ctr"/>
            <a:r>
              <a:rPr lang="pl-PL" dirty="0" smtClean="0"/>
              <a:t> </a:t>
            </a:r>
            <a:br>
              <a:rPr lang="pl-PL" dirty="0" smtClean="0"/>
            </a:br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MORAWSKA  RENATA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ZIEWCZYNY\ŁOSIAK SYLWI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64707" y="1758217"/>
            <a:ext cx="357808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543428" cy="4691063"/>
          </a:xfrm>
        </p:spPr>
        <p:txBody>
          <a:bodyPr/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MEDAL 52kg.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Zrzeszenia L.Z.S.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Przysucha 2003r.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298562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ŁOSIAK  SYLWIA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MISTRZYNI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 POLSKI </a:t>
            </a:r>
            <a:b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7200" dirty="0" smtClean="0">
                <a:solidFill>
                  <a:srgbClr val="FF0000"/>
                </a:solidFill>
                <a:latin typeface="Algerian" pitchFamily="82" charset="0"/>
              </a:rPr>
              <a:t>SZKÓŁ ROLNICZYCH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OWO DODANE\IWAŃSKA AGA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1500174"/>
            <a:ext cx="352310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329114" cy="4691063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Szkół Rolniczych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IWAŃSKA  AGATA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NOWO DODANE\PIECYK KATARZY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714488"/>
            <a:ext cx="3652627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543428" cy="4691063"/>
          </a:xfrm>
        </p:spPr>
        <p:txBody>
          <a:bodyPr/>
          <a:lstStyle/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Szkół Rolniczych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PIECYK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NOWO DODANE\MOMENTOWICZ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286380" y="1571612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28596" y="1357298"/>
            <a:ext cx="4714908" cy="4691063"/>
          </a:xfrm>
        </p:spPr>
        <p:txBody>
          <a:bodyPr/>
          <a:lstStyle/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61kg.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Szkół Rolniczych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16205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MOMENTOWICZ   MILENA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OWO DODANE\KOŚCIOWS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643050"/>
            <a:ext cx="378621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571472" y="1428736"/>
            <a:ext cx="4329114" cy="469106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sz="2000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50kg.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Szkół Rolniczych Podzamcze Chęcińskie 1994r.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298562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KOŚCIOWSKA  JOANNA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929190" y="1500174"/>
            <a:ext cx="3857652" cy="467202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642910" y="1500174"/>
            <a:ext cx="4500594" cy="4691063"/>
          </a:xfrm>
        </p:spPr>
        <p:txBody>
          <a:bodyPr/>
          <a:lstStyle/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57kg.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Szkół Rolniczych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CHYLAK  AGNIESZKA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MISTRZYNI</a:t>
            </a:r>
            <a:b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8000" dirty="0" smtClean="0">
                <a:solidFill>
                  <a:srgbClr val="FF0000"/>
                </a:solidFill>
                <a:latin typeface="Algerian" pitchFamily="82" charset="0"/>
              </a:rPr>
              <a:t>europy JUNIOREK</a:t>
            </a:r>
            <a:endParaRPr lang="pl-PL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Vice-mistrzyni</a:t>
            </a:r>
            <a:b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MISTRZOSTW POLSKI </a:t>
            </a:r>
            <a:b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SZKÓŁ ROLNICZYCH</a:t>
            </a:r>
            <a:endParaRPr lang="pl-PL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NOWO DODANE\ZABROŃ MARZE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571612"/>
            <a:ext cx="3558729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71990" cy="4691063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53kg.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Szkół Rolniczych Podzamcze Chęcińskie 1994r.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ZABROŃ  MARZENA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714876" y="1357298"/>
            <a:ext cx="4071966" cy="481490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0552" cy="4691063"/>
          </a:xfrm>
        </p:spPr>
        <p:txBody>
          <a:bodyPr/>
          <a:lstStyle/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SREBRNY MEDAL 57kg.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Szkół Rolniczych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Podzamcze Chęcińskie 1994r.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33440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SZCZEPANIAK  KATARZYNA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BrĄzowe medalistki</a:t>
            </a:r>
            <a:b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MISTRZOSTW POLSKI </a:t>
            </a:r>
            <a:b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SZKÓŁ ROLNICZYCH</a:t>
            </a:r>
            <a:endParaRPr lang="pl-PL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786314" y="1285860"/>
            <a:ext cx="4071966" cy="488634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0552" cy="4691063"/>
          </a:xfrm>
        </p:spPr>
        <p:txBody>
          <a:bodyPr/>
          <a:lstStyle/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61kg.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Polski Szkół Rolniczych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Podzamcze Chęcińskie 1994r.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334404" cy="106680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DRAB  JUSTYNA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welina\Pulpit\DZIEWCZYNY\WITKOWSKA EDY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000109"/>
            <a:ext cx="4114800" cy="4857784"/>
          </a:xfrm>
        </p:spPr>
        <p:txBody>
          <a:bodyPr>
            <a:noAutofit/>
          </a:bodyPr>
          <a:lstStyle/>
          <a:p>
            <a:pPr algn="ctr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Europy Juniorek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Grecja 1998r.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ZŁOTY MEDAL 75kg.</a:t>
            </a: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Europy Juniorek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Węgry 1999r.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BRĄZOWY MEDAL 75kg.</a:t>
            </a: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Mistrzostwa Europy Juniorek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Czechy 1997r.</a:t>
            </a:r>
          </a:p>
          <a:p>
            <a:pPr algn="ctr">
              <a:lnSpc>
                <a:spcPct val="10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28588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WITKOWSKA  EDYTA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369</TotalTime>
  <Words>1202</Words>
  <PresentationFormat>Pokaz na ekranie (4:3)</PresentationFormat>
  <Paragraphs>579</Paragraphs>
  <Slides>84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84</vt:i4>
      </vt:variant>
    </vt:vector>
  </HeadingPairs>
  <TitlesOfParts>
    <vt:vector size="85" baseType="lpstr">
      <vt:lpstr>Papier</vt:lpstr>
      <vt:lpstr>Uczennice  Zespołu Szkół Rolniczych  im. st. Staszica  W Borkowicach  Medalistki Mistrzostw Świata, Europy, Polski  w zapasach kobiet.</vt:lpstr>
      <vt:lpstr>MISTRZYNI  ŚWIATA</vt:lpstr>
      <vt:lpstr>WITKOWSKA  EDYTA </vt:lpstr>
      <vt:lpstr>MISTRZYNI europy</vt:lpstr>
      <vt:lpstr>WITKOWSKA  EDYTA</vt:lpstr>
      <vt:lpstr>MISTRZYNI  ŚWIATA JUNIOREK</vt:lpstr>
      <vt:lpstr>WITKOWSKA  EDYTA </vt:lpstr>
      <vt:lpstr>MISTRZYNI europy JUNIOREK</vt:lpstr>
      <vt:lpstr>WITKOWSKA  EDYTA</vt:lpstr>
      <vt:lpstr>MEDALISTKI MISTRZOSTW europy JUNIOREK</vt:lpstr>
      <vt:lpstr>      JAWORSKA  KATARZYNA </vt:lpstr>
      <vt:lpstr>NOREK  AGNIESZKA </vt:lpstr>
      <vt:lpstr>MISTRZYNI POLSKI</vt:lpstr>
      <vt:lpstr>WITKOWSKA  EDYTA</vt:lpstr>
      <vt:lpstr>KUCHARCZYK  MAGDALENA </vt:lpstr>
      <vt:lpstr>Vice-mistrzyni   POLSKI</vt:lpstr>
      <vt:lpstr>      JAWORSKA  KATARZYNA </vt:lpstr>
      <vt:lpstr>GŁOGOWSKA  EWELINA </vt:lpstr>
      <vt:lpstr>IWAŃSKA  AGATA </vt:lpstr>
      <vt:lpstr>WAWRZYŃCZAK  JOANNA </vt:lpstr>
      <vt:lpstr>BrĄzowe medalistki  mistrzostw  POLSKI</vt:lpstr>
      <vt:lpstr>ZABROŃ  MARZENA </vt:lpstr>
      <vt:lpstr>NOREK  AGNIESZKA </vt:lpstr>
      <vt:lpstr> MŁODZIEŻOWA MISTRZYNI  POLSKI</vt:lpstr>
      <vt:lpstr>IWAŃSKA  AGATA </vt:lpstr>
      <vt:lpstr>Vice-mistrzyni  MŁODZIEŻOWYCH MISTRZOSTW  POLSKI</vt:lpstr>
      <vt:lpstr>KUCHARCZYK  MAGDALENA </vt:lpstr>
      <vt:lpstr>      JAWORSKA  KATARZYNA </vt:lpstr>
      <vt:lpstr>brĄzowe medalistki  MŁODZIEŻOWYCH MISTRZOSTW  POLSKI</vt:lpstr>
      <vt:lpstr>WITKOWSKA  EDYTA</vt:lpstr>
      <vt:lpstr>GŁOGOWSKA  EWELINA </vt:lpstr>
      <vt:lpstr>MACIEJCZAK  KAROLINA </vt:lpstr>
      <vt:lpstr>MISTRZYNI   POLSKI JUNIOREK</vt:lpstr>
      <vt:lpstr>KUCHARCZYK  MAGDALENA </vt:lpstr>
      <vt:lpstr>      JAWORSKA  KATARZYNA </vt:lpstr>
      <vt:lpstr>MACIEJCZAK  KAROLINA </vt:lpstr>
      <vt:lpstr>WITKOWSKA  EDYTA</vt:lpstr>
      <vt:lpstr>NOREK A GNIESZKA </vt:lpstr>
      <vt:lpstr> vice-mistrzyni  POLSKI JUNIOREK</vt:lpstr>
      <vt:lpstr>GŁOGOWSKA  EWELINA </vt:lpstr>
      <vt:lpstr>DOMŻALSKA  KATARZYNA </vt:lpstr>
      <vt:lpstr>SIEK  ANNA </vt:lpstr>
      <vt:lpstr> brĄzowe medalistki mistrzostw POLSKI JUNIOREK</vt:lpstr>
      <vt:lpstr>IWAŃSKA  AGATA </vt:lpstr>
      <vt:lpstr>PAPIS  JOANNA </vt:lpstr>
      <vt:lpstr>KUCHARCZYK  MAŁGORZATA </vt:lpstr>
      <vt:lpstr>DOBROWOLSKA  LUCYNA </vt:lpstr>
      <vt:lpstr>DZIERZCHOWSKA  KAROLINA </vt:lpstr>
      <vt:lpstr>  BIELAWSKA   IGA </vt:lpstr>
      <vt:lpstr>Vice-mistrzyni  OGÓLNOPOLSKIEJ  OLIMPIADY MŁODZIEŻY</vt:lpstr>
      <vt:lpstr>KUCHARCZYK  MAGDALENA </vt:lpstr>
      <vt:lpstr>MATYJASIK  MAŁGORZATA </vt:lpstr>
      <vt:lpstr>NOREK A GNIESZKA </vt:lpstr>
      <vt:lpstr>WAWRZYŃCZAK  JOANNA </vt:lpstr>
      <vt:lpstr>PAPIS  JOANNA </vt:lpstr>
      <vt:lpstr>BrĄzowe medalistki  OGÓLNOPOLSKIEJ  OLIMPIADY MŁODZIEŻY</vt:lpstr>
      <vt:lpstr>PIECYK  KATARZYNA </vt:lpstr>
      <vt:lpstr>ZABROŃ  MARZENA </vt:lpstr>
      <vt:lpstr>MISTRZYNI  POLSKI ZRZESZENIA  L.Z.S.</vt:lpstr>
      <vt:lpstr>WITKOWSKA  EDYTA</vt:lpstr>
      <vt:lpstr>KUCHARCZYK  MAGDALENA </vt:lpstr>
      <vt:lpstr>NOREK  AGNIESZKA </vt:lpstr>
      <vt:lpstr>WAWRZYŃCZAK  JOANNA </vt:lpstr>
      <vt:lpstr>MATYJASIK  MAŁGORZATA </vt:lpstr>
      <vt:lpstr>Vice-mistrzyni MISTRZOSTW  POLSKI ZRZESZENIA L.Z.S.</vt:lpstr>
      <vt:lpstr>      JAWORSKA  KATARZYNA </vt:lpstr>
      <vt:lpstr>PAPIS  JOANNA </vt:lpstr>
      <vt:lpstr>brĄzowe medalistki MISTRZOSTW  POLSKI ZRZESZENIA L.Z.S.</vt:lpstr>
      <vt:lpstr>GŁOGOWSKA  EWELINA </vt:lpstr>
      <vt:lpstr>DOMŻALSKA  KATARZYNA </vt:lpstr>
      <vt:lpstr>  PAJĄK  ANETA </vt:lpstr>
      <vt:lpstr>  MORAWSKA  RENATA </vt:lpstr>
      <vt:lpstr>ŁOSIAK  SYLWIA </vt:lpstr>
      <vt:lpstr>MISTRZYNI  POLSKI  SZKÓŁ ROLNICZYCH</vt:lpstr>
      <vt:lpstr>IWAŃSKA  AGATA </vt:lpstr>
      <vt:lpstr>PIECYK  KATARZYNA </vt:lpstr>
      <vt:lpstr>MOMENTOWICZ   MILENA </vt:lpstr>
      <vt:lpstr>KOŚCIOWSKA  JOANNA </vt:lpstr>
      <vt:lpstr>CHYLAK  AGNIESZKA </vt:lpstr>
      <vt:lpstr>Vice-mistrzyni MISTRZOSTW POLSKI  SZKÓŁ ROLNICZYCH</vt:lpstr>
      <vt:lpstr>ZABROŃ  MARZENA </vt:lpstr>
      <vt:lpstr>  SZCZEPANIAK  KATARZYNA </vt:lpstr>
      <vt:lpstr>BrĄzowe medalistki MISTRZOSTW POLSKI  SZKÓŁ ROLNICZYCH</vt:lpstr>
      <vt:lpstr>DRAB  JUSTYNA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Uczniowie  Zespołu Szkół Rolniczych  im. St. Staszica w Borkowicach Medaliści Mistrzostw Świata, Europy, Polski  w zapasach.</dc:title>
  <cp:lastModifiedBy>Głogowska</cp:lastModifiedBy>
  <cp:revision>41</cp:revision>
  <dcterms:modified xsi:type="dcterms:W3CDTF">2009-12-16T18:42:29Z</dcterms:modified>
</cp:coreProperties>
</file>